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339" r:id="rId3"/>
    <p:sldId id="302" r:id="rId4"/>
    <p:sldId id="309" r:id="rId5"/>
    <p:sldId id="346" r:id="rId6"/>
    <p:sldId id="329" r:id="rId7"/>
    <p:sldId id="342" r:id="rId8"/>
    <p:sldId id="264" r:id="rId9"/>
    <p:sldId id="335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1819-FC31-445F-BEEF-88725B9DDC1E}" v="1" dt="2021-12-23T14:21:45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0ABF7-49FF-441C-954B-8691D156F74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9DA4AAA-C3FA-48D9-AA07-468C3205A1E5}">
      <dgm:prSet/>
      <dgm:spPr>
        <a:solidFill>
          <a:schemeClr val="tx2"/>
        </a:solidFill>
      </dgm:spPr>
      <dgm:t>
        <a:bodyPr/>
        <a:lstStyle/>
        <a:p>
          <a:r>
            <a:rPr lang="en-US"/>
            <a:t>OVERALL APPEARANCE OF YOUR HOME</a:t>
          </a:r>
        </a:p>
      </dgm:t>
    </dgm:pt>
    <dgm:pt modelId="{CF09CAA0-E075-4410-AC49-E9A45FFC37B2}" type="parTrans" cxnId="{13B21A0B-AC51-484C-8E38-2911F215449E}">
      <dgm:prSet/>
      <dgm:spPr/>
      <dgm:t>
        <a:bodyPr/>
        <a:lstStyle/>
        <a:p>
          <a:endParaRPr lang="en-US"/>
        </a:p>
      </dgm:t>
    </dgm:pt>
    <dgm:pt modelId="{4F911EF1-E3D3-41C3-A777-2C42CB697552}" type="sibTrans" cxnId="{13B21A0B-AC51-484C-8E38-2911F215449E}">
      <dgm:prSet/>
      <dgm:spPr/>
      <dgm:t>
        <a:bodyPr/>
        <a:lstStyle/>
        <a:p>
          <a:endParaRPr lang="en-US"/>
        </a:p>
      </dgm:t>
    </dgm:pt>
    <dgm:pt modelId="{ADCFA256-2491-48FF-B4CA-5841A0935B3E}">
      <dgm:prSet/>
      <dgm:spPr/>
      <dgm:t>
        <a:bodyPr/>
        <a:lstStyle/>
        <a:p>
          <a:r>
            <a:rPr lang="en-US" dirty="0"/>
            <a:t>Lawn Maintenance</a:t>
          </a:r>
        </a:p>
      </dgm:t>
    </dgm:pt>
    <dgm:pt modelId="{66D8FDB3-871E-4E3B-AF53-70587681002A}" type="parTrans" cxnId="{872D2FCA-50A2-4CA8-9903-9FFE6E660F52}">
      <dgm:prSet/>
      <dgm:spPr/>
      <dgm:t>
        <a:bodyPr/>
        <a:lstStyle/>
        <a:p>
          <a:endParaRPr lang="en-US"/>
        </a:p>
      </dgm:t>
    </dgm:pt>
    <dgm:pt modelId="{131C6F8D-B976-4DD9-99ED-7744BD2A9D36}" type="sibTrans" cxnId="{872D2FCA-50A2-4CA8-9903-9FFE6E660F52}">
      <dgm:prSet/>
      <dgm:spPr/>
      <dgm:t>
        <a:bodyPr/>
        <a:lstStyle/>
        <a:p>
          <a:endParaRPr lang="en-US"/>
        </a:p>
      </dgm:t>
    </dgm:pt>
    <dgm:pt modelId="{ACC0FF73-6213-4916-ABAC-312133B21C36}">
      <dgm:prSet/>
      <dgm:spPr/>
      <dgm:t>
        <a:bodyPr/>
        <a:lstStyle/>
        <a:p>
          <a:r>
            <a:rPr lang="en-US" dirty="0"/>
            <a:t>Do not leave trash cans at curb</a:t>
          </a:r>
        </a:p>
      </dgm:t>
    </dgm:pt>
    <dgm:pt modelId="{B12EE6B7-CDA9-429F-BC35-C77C30E34E68}" type="parTrans" cxnId="{CA0FE163-5EA8-469C-BFCD-9D9F08ACE4D5}">
      <dgm:prSet/>
      <dgm:spPr/>
      <dgm:t>
        <a:bodyPr/>
        <a:lstStyle/>
        <a:p>
          <a:endParaRPr lang="en-US"/>
        </a:p>
      </dgm:t>
    </dgm:pt>
    <dgm:pt modelId="{D5049BAE-5FB8-416F-8104-0F9907019883}" type="sibTrans" cxnId="{CA0FE163-5EA8-469C-BFCD-9D9F08ACE4D5}">
      <dgm:prSet/>
      <dgm:spPr/>
      <dgm:t>
        <a:bodyPr/>
        <a:lstStyle/>
        <a:p>
          <a:endParaRPr lang="en-US"/>
        </a:p>
      </dgm:t>
    </dgm:pt>
    <dgm:pt modelId="{2607745A-1408-472B-9893-9F04E0572ECE}">
      <dgm:prSet/>
      <dgm:spPr/>
      <dgm:t>
        <a:bodyPr/>
        <a:lstStyle/>
        <a:p>
          <a:r>
            <a:rPr lang="en-US" dirty="0"/>
            <a:t>Do not leave mail and packages outside</a:t>
          </a:r>
        </a:p>
      </dgm:t>
    </dgm:pt>
    <dgm:pt modelId="{786D333D-F76B-4E55-A8D2-2B11122F86DA}" type="parTrans" cxnId="{1EE454DD-C813-4677-BACC-D7919166CD5A}">
      <dgm:prSet/>
      <dgm:spPr/>
      <dgm:t>
        <a:bodyPr/>
        <a:lstStyle/>
        <a:p>
          <a:endParaRPr lang="en-US"/>
        </a:p>
      </dgm:t>
    </dgm:pt>
    <dgm:pt modelId="{875F9353-D56F-4ECC-8E43-084B56FB551E}" type="sibTrans" cxnId="{1EE454DD-C813-4677-BACC-D7919166CD5A}">
      <dgm:prSet/>
      <dgm:spPr/>
      <dgm:t>
        <a:bodyPr/>
        <a:lstStyle/>
        <a:p>
          <a:endParaRPr lang="en-US"/>
        </a:p>
      </dgm:t>
    </dgm:pt>
    <dgm:pt modelId="{F1998FB3-A3B8-4830-8CB0-E2FA33B80C9B}">
      <dgm:prSet/>
      <dgm:spPr>
        <a:solidFill>
          <a:schemeClr val="tx2"/>
        </a:solidFill>
      </dgm:spPr>
      <dgm:t>
        <a:bodyPr/>
        <a:lstStyle/>
        <a:p>
          <a:r>
            <a:rPr lang="en-US"/>
            <a:t>LIGHTING…LIGHTING…LIGHTING</a:t>
          </a:r>
        </a:p>
      </dgm:t>
    </dgm:pt>
    <dgm:pt modelId="{3E657031-596C-4BF7-8124-5F15166F5FD9}" type="parTrans" cxnId="{8D240C21-A20F-4C1E-8133-17D1043CFC7C}">
      <dgm:prSet/>
      <dgm:spPr/>
      <dgm:t>
        <a:bodyPr/>
        <a:lstStyle/>
        <a:p>
          <a:endParaRPr lang="en-US"/>
        </a:p>
      </dgm:t>
    </dgm:pt>
    <dgm:pt modelId="{49C00EA1-A897-4D2A-98B6-0DF13D4B199B}" type="sibTrans" cxnId="{8D240C21-A20F-4C1E-8133-17D1043CFC7C}">
      <dgm:prSet/>
      <dgm:spPr/>
      <dgm:t>
        <a:bodyPr/>
        <a:lstStyle/>
        <a:p>
          <a:endParaRPr lang="en-US"/>
        </a:p>
      </dgm:t>
    </dgm:pt>
    <dgm:pt modelId="{05901174-F47A-4D20-ACC4-A7908036754F}">
      <dgm:prSet/>
      <dgm:spPr/>
      <dgm:t>
        <a:bodyPr/>
        <a:lstStyle/>
        <a:p>
          <a:r>
            <a:rPr lang="en-US" dirty="0"/>
            <a:t>Darkness provides concealment, concealment provides comfort, comfort provides opportunity</a:t>
          </a:r>
        </a:p>
      </dgm:t>
    </dgm:pt>
    <dgm:pt modelId="{63AF7700-D07A-4C20-B3ED-FA06DAF1995D}" type="parTrans" cxnId="{80677236-60E5-4C1C-B3BF-D9E1546F6238}">
      <dgm:prSet/>
      <dgm:spPr/>
      <dgm:t>
        <a:bodyPr/>
        <a:lstStyle/>
        <a:p>
          <a:endParaRPr lang="en-US"/>
        </a:p>
      </dgm:t>
    </dgm:pt>
    <dgm:pt modelId="{471D1A11-BAF6-4630-A172-50E6FC49C16E}" type="sibTrans" cxnId="{80677236-60E5-4C1C-B3BF-D9E1546F6238}">
      <dgm:prSet/>
      <dgm:spPr/>
      <dgm:t>
        <a:bodyPr/>
        <a:lstStyle/>
        <a:p>
          <a:endParaRPr lang="en-US"/>
        </a:p>
      </dgm:t>
    </dgm:pt>
    <dgm:pt modelId="{F44722E6-2A4E-43F7-80B2-C15E7DD8ACF1}">
      <dgm:prSet/>
      <dgm:spPr/>
      <dgm:t>
        <a:bodyPr/>
        <a:lstStyle/>
        <a:p>
          <a:r>
            <a:rPr lang="en-US" dirty="0"/>
            <a:t>Indoor/Outdoor </a:t>
          </a:r>
        </a:p>
      </dgm:t>
    </dgm:pt>
    <dgm:pt modelId="{2F125C12-C976-4546-B9B1-4A79F764FAFD}" type="parTrans" cxnId="{E480385E-DC01-4D89-80AC-F5DE482E0CE4}">
      <dgm:prSet/>
      <dgm:spPr/>
      <dgm:t>
        <a:bodyPr/>
        <a:lstStyle/>
        <a:p>
          <a:endParaRPr lang="en-US"/>
        </a:p>
      </dgm:t>
    </dgm:pt>
    <dgm:pt modelId="{AF3769F9-C091-4055-946A-681FB6F0C2CD}" type="sibTrans" cxnId="{E480385E-DC01-4D89-80AC-F5DE482E0CE4}">
      <dgm:prSet/>
      <dgm:spPr/>
      <dgm:t>
        <a:bodyPr/>
        <a:lstStyle/>
        <a:p>
          <a:endParaRPr lang="en-US"/>
        </a:p>
      </dgm:t>
    </dgm:pt>
    <dgm:pt modelId="{24DB2B55-4B95-4FA1-ACDD-3FA28204D8F8}">
      <dgm:prSet/>
      <dgm:spPr/>
      <dgm:t>
        <a:bodyPr/>
        <a:lstStyle/>
        <a:p>
          <a:r>
            <a:rPr lang="en-US" dirty="0"/>
            <a:t>Timers</a:t>
          </a:r>
        </a:p>
      </dgm:t>
    </dgm:pt>
    <dgm:pt modelId="{5A3221F3-FCC0-4E8D-963B-F91F3729893A}" type="parTrans" cxnId="{84716488-EEDB-46CE-8CE8-745C19BCE309}">
      <dgm:prSet/>
      <dgm:spPr/>
      <dgm:t>
        <a:bodyPr/>
        <a:lstStyle/>
        <a:p>
          <a:endParaRPr lang="en-US"/>
        </a:p>
      </dgm:t>
    </dgm:pt>
    <dgm:pt modelId="{969E06D9-1060-4DB6-B001-5ED2ED6F6CE9}" type="sibTrans" cxnId="{84716488-EEDB-46CE-8CE8-745C19BCE309}">
      <dgm:prSet/>
      <dgm:spPr/>
      <dgm:t>
        <a:bodyPr/>
        <a:lstStyle/>
        <a:p>
          <a:endParaRPr lang="en-US"/>
        </a:p>
      </dgm:t>
    </dgm:pt>
    <dgm:pt modelId="{EF52D601-CE6A-4A71-B421-A349D36ED09A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ALWAYS LOCK DOORS and WINDOWS</a:t>
          </a:r>
        </a:p>
      </dgm:t>
    </dgm:pt>
    <dgm:pt modelId="{D5C39359-3FC4-492A-A1B0-C8BD7A08D60F}" type="parTrans" cxnId="{35276084-305A-483B-9CB6-4E667A6D375A}">
      <dgm:prSet/>
      <dgm:spPr/>
      <dgm:t>
        <a:bodyPr/>
        <a:lstStyle/>
        <a:p>
          <a:endParaRPr lang="en-US"/>
        </a:p>
      </dgm:t>
    </dgm:pt>
    <dgm:pt modelId="{0CADFCBD-FE42-43E2-894C-B03DF6EFEF20}" type="sibTrans" cxnId="{35276084-305A-483B-9CB6-4E667A6D375A}">
      <dgm:prSet/>
      <dgm:spPr/>
      <dgm:t>
        <a:bodyPr/>
        <a:lstStyle/>
        <a:p>
          <a:endParaRPr lang="en-US"/>
        </a:p>
      </dgm:t>
    </dgm:pt>
    <dgm:pt modelId="{FDC4F2E8-04C6-4645-858A-8DB008174679}">
      <dgm:prSet/>
      <dgm:spPr/>
      <dgm:t>
        <a:bodyPr/>
        <a:lstStyle/>
        <a:p>
          <a:endParaRPr lang="en-US" dirty="0"/>
        </a:p>
      </dgm:t>
    </dgm:pt>
    <dgm:pt modelId="{BB9F97DE-AE00-481E-8105-996B1372361F}" type="parTrans" cxnId="{D1C2F1C0-253A-4EE2-A2D9-5CBEFD36E9B4}">
      <dgm:prSet/>
      <dgm:spPr/>
      <dgm:t>
        <a:bodyPr/>
        <a:lstStyle/>
        <a:p>
          <a:endParaRPr lang="en-US"/>
        </a:p>
      </dgm:t>
    </dgm:pt>
    <dgm:pt modelId="{408C9E88-EFFE-4DE3-B619-1274EE1F3072}" type="sibTrans" cxnId="{D1C2F1C0-253A-4EE2-A2D9-5CBEFD36E9B4}">
      <dgm:prSet/>
      <dgm:spPr/>
      <dgm:t>
        <a:bodyPr/>
        <a:lstStyle/>
        <a:p>
          <a:endParaRPr lang="en-US"/>
        </a:p>
      </dgm:t>
    </dgm:pt>
    <dgm:pt modelId="{790F105C-C016-4C7E-8848-5A4CDDFDDD7A}">
      <dgm:prSet/>
      <dgm:spPr/>
      <dgm:t>
        <a:bodyPr/>
        <a:lstStyle/>
        <a:p>
          <a:r>
            <a:rPr lang="en-US" dirty="0"/>
            <a:t>Trim down overgrown bushes- discourages hiding places</a:t>
          </a:r>
        </a:p>
      </dgm:t>
    </dgm:pt>
    <dgm:pt modelId="{8F75935F-34CC-4165-A7AB-C56CF9B938B8}" type="parTrans" cxnId="{E27D1349-C8F6-4BD5-8298-3C53FACD3AEC}">
      <dgm:prSet/>
      <dgm:spPr/>
      <dgm:t>
        <a:bodyPr/>
        <a:lstStyle/>
        <a:p>
          <a:endParaRPr lang="en-US"/>
        </a:p>
      </dgm:t>
    </dgm:pt>
    <dgm:pt modelId="{7C5CD2E5-9F1F-4F21-B0E2-4BAB4B576BC5}" type="sibTrans" cxnId="{E27D1349-C8F6-4BD5-8298-3C53FACD3AEC}">
      <dgm:prSet/>
      <dgm:spPr/>
      <dgm:t>
        <a:bodyPr/>
        <a:lstStyle/>
        <a:p>
          <a:endParaRPr lang="en-US"/>
        </a:p>
      </dgm:t>
    </dgm:pt>
    <dgm:pt modelId="{9137E906-A323-4871-AD49-3DEE0BB992BD}">
      <dgm:prSet/>
      <dgm:spPr/>
      <dgm:t>
        <a:bodyPr/>
        <a:lstStyle/>
        <a:p>
          <a:r>
            <a:rPr lang="en-US" dirty="0"/>
            <a:t>Increases risk of offender being detected/people feel safer</a:t>
          </a:r>
        </a:p>
      </dgm:t>
    </dgm:pt>
    <dgm:pt modelId="{55798745-5251-49F8-9C88-DCB0D2453BBA}" type="parTrans" cxnId="{4B46A667-1C1E-4243-BE80-00CBFCD8B2F4}">
      <dgm:prSet/>
      <dgm:spPr/>
      <dgm:t>
        <a:bodyPr/>
        <a:lstStyle/>
        <a:p>
          <a:endParaRPr lang="en-US"/>
        </a:p>
      </dgm:t>
    </dgm:pt>
    <dgm:pt modelId="{33C5F7EE-886F-47B6-89BF-158282CC5AAB}" type="sibTrans" cxnId="{4B46A667-1C1E-4243-BE80-00CBFCD8B2F4}">
      <dgm:prSet/>
      <dgm:spPr/>
      <dgm:t>
        <a:bodyPr/>
        <a:lstStyle/>
        <a:p>
          <a:endParaRPr lang="en-US"/>
        </a:p>
      </dgm:t>
    </dgm:pt>
    <dgm:pt modelId="{941A6C65-EBA0-469E-915F-7A9BD6D7340D}">
      <dgm:prSet/>
      <dgm:spPr/>
      <dgm:t>
        <a:bodyPr/>
        <a:lstStyle/>
        <a:p>
          <a:r>
            <a:rPr lang="en-US" dirty="0"/>
            <a:t>Gates – Locks</a:t>
          </a:r>
        </a:p>
      </dgm:t>
    </dgm:pt>
    <dgm:pt modelId="{C9C8CB75-7D59-4961-ADC3-7C5341806364}" type="parTrans" cxnId="{27A1060F-8B4B-4A21-BED4-ED48C84490FF}">
      <dgm:prSet/>
      <dgm:spPr/>
    </dgm:pt>
    <dgm:pt modelId="{8266CB3A-0812-4F04-864D-18E527E96704}" type="sibTrans" cxnId="{27A1060F-8B4B-4A21-BED4-ED48C84490FF}">
      <dgm:prSet/>
      <dgm:spPr/>
    </dgm:pt>
    <dgm:pt modelId="{A15883B2-FCB2-4EA8-AF1E-F67FEA633B77}">
      <dgm:prSet/>
      <dgm:spPr/>
      <dgm:t>
        <a:bodyPr/>
        <a:lstStyle/>
        <a:p>
          <a:r>
            <a:rPr lang="en-US" dirty="0"/>
            <a:t>Create the illusion you are always home</a:t>
          </a:r>
        </a:p>
      </dgm:t>
    </dgm:pt>
    <dgm:pt modelId="{3E1C2880-5917-4A6F-AB48-66ED6A081BD7}" type="parTrans" cxnId="{15351C93-3692-4A8B-8C82-9C998C3FD55B}">
      <dgm:prSet/>
      <dgm:spPr/>
    </dgm:pt>
    <dgm:pt modelId="{B7105C04-2EE7-4AB4-AFBE-ABD319C78645}" type="sibTrans" cxnId="{15351C93-3692-4A8B-8C82-9C998C3FD55B}">
      <dgm:prSet/>
      <dgm:spPr/>
    </dgm:pt>
    <dgm:pt modelId="{21F94351-1110-43D3-A285-98CB2C020141}">
      <dgm:prSet/>
      <dgm:spPr/>
      <dgm:t>
        <a:bodyPr/>
        <a:lstStyle/>
        <a:p>
          <a:r>
            <a:rPr lang="en-US" dirty="0"/>
            <a:t>Garage Doors Closed</a:t>
          </a:r>
        </a:p>
      </dgm:t>
    </dgm:pt>
    <dgm:pt modelId="{16E9F900-DA01-4F5F-9423-F9BAEDEBAC84}" type="parTrans" cxnId="{780678DB-E387-49E1-B31B-05BAD3D19C76}">
      <dgm:prSet/>
      <dgm:spPr/>
    </dgm:pt>
    <dgm:pt modelId="{E8F3C2C7-2B91-4439-8672-D28EA6015BBA}" type="sibTrans" cxnId="{780678DB-E387-49E1-B31B-05BAD3D19C76}">
      <dgm:prSet/>
      <dgm:spPr/>
    </dgm:pt>
    <dgm:pt modelId="{CBF31B6A-B2C4-443D-A38C-E0BD91F8F11F}" type="pres">
      <dgm:prSet presAssocID="{1DB0ABF7-49FF-441C-954B-8691D156F743}" presName="linear" presStyleCnt="0">
        <dgm:presLayoutVars>
          <dgm:animLvl val="lvl"/>
          <dgm:resizeHandles val="exact"/>
        </dgm:presLayoutVars>
      </dgm:prSet>
      <dgm:spPr/>
    </dgm:pt>
    <dgm:pt modelId="{D8917471-BBA9-463B-A061-76430F6BF297}" type="pres">
      <dgm:prSet presAssocID="{E9DA4AAA-C3FA-48D9-AA07-468C3205A1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1C852E-289D-4118-9FF6-E464051E092C}" type="pres">
      <dgm:prSet presAssocID="{E9DA4AAA-C3FA-48D9-AA07-468C3205A1E5}" presName="childText" presStyleLbl="revTx" presStyleIdx="0" presStyleCnt="2">
        <dgm:presLayoutVars>
          <dgm:bulletEnabled val="1"/>
        </dgm:presLayoutVars>
      </dgm:prSet>
      <dgm:spPr/>
    </dgm:pt>
    <dgm:pt modelId="{7B7985A5-B780-498A-ABE0-9756F3B0E4D3}" type="pres">
      <dgm:prSet presAssocID="{F1998FB3-A3B8-4830-8CB0-E2FA33B80C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D447C1-A026-467F-B925-3E90E707B76A}" type="pres">
      <dgm:prSet presAssocID="{F1998FB3-A3B8-4830-8CB0-E2FA33B80C9B}" presName="childText" presStyleLbl="revTx" presStyleIdx="1" presStyleCnt="2">
        <dgm:presLayoutVars>
          <dgm:bulletEnabled val="1"/>
        </dgm:presLayoutVars>
      </dgm:prSet>
      <dgm:spPr/>
    </dgm:pt>
    <dgm:pt modelId="{9EC30F76-D071-453F-8B55-C868C8E0DA82}" type="pres">
      <dgm:prSet presAssocID="{EF52D601-CE6A-4A71-B421-A349D36ED0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B21A0B-AC51-484C-8E38-2911F215449E}" srcId="{1DB0ABF7-49FF-441C-954B-8691D156F743}" destId="{E9DA4AAA-C3FA-48D9-AA07-468C3205A1E5}" srcOrd="0" destOrd="0" parTransId="{CF09CAA0-E075-4410-AC49-E9A45FFC37B2}" sibTransId="{4F911EF1-E3D3-41C3-A777-2C42CB697552}"/>
    <dgm:cxn modelId="{27A1060F-8B4B-4A21-BED4-ED48C84490FF}" srcId="{E9DA4AAA-C3FA-48D9-AA07-468C3205A1E5}" destId="{941A6C65-EBA0-469E-915F-7A9BD6D7340D}" srcOrd="5" destOrd="0" parTransId="{C9C8CB75-7D59-4961-ADC3-7C5341806364}" sibTransId="{8266CB3A-0812-4F04-864D-18E527E96704}"/>
    <dgm:cxn modelId="{8D240C21-A20F-4C1E-8133-17D1043CFC7C}" srcId="{1DB0ABF7-49FF-441C-954B-8691D156F743}" destId="{F1998FB3-A3B8-4830-8CB0-E2FA33B80C9B}" srcOrd="1" destOrd="0" parTransId="{3E657031-596C-4BF7-8124-5F15166F5FD9}" sibTransId="{49C00EA1-A897-4D2A-98B6-0DF13D4B199B}"/>
    <dgm:cxn modelId="{20EEB325-FC5E-4B7C-AD04-B64911B591FD}" type="presOf" srcId="{EF52D601-CE6A-4A71-B421-A349D36ED09A}" destId="{9EC30F76-D071-453F-8B55-C868C8E0DA82}" srcOrd="0" destOrd="0" presId="urn:microsoft.com/office/officeart/2005/8/layout/vList2"/>
    <dgm:cxn modelId="{80677236-60E5-4C1C-B3BF-D9E1546F6238}" srcId="{F1998FB3-A3B8-4830-8CB0-E2FA33B80C9B}" destId="{05901174-F47A-4D20-ACC4-A7908036754F}" srcOrd="0" destOrd="0" parTransId="{63AF7700-D07A-4C20-B3ED-FA06DAF1995D}" sibTransId="{471D1A11-BAF6-4630-A172-50E6FC49C16E}"/>
    <dgm:cxn modelId="{E480385E-DC01-4D89-80AC-F5DE482E0CE4}" srcId="{F1998FB3-A3B8-4830-8CB0-E2FA33B80C9B}" destId="{F44722E6-2A4E-43F7-80B2-C15E7DD8ACF1}" srcOrd="2" destOrd="0" parTransId="{2F125C12-C976-4546-B9B1-4A79F764FAFD}" sibTransId="{AF3769F9-C091-4055-946A-681FB6F0C2CD}"/>
    <dgm:cxn modelId="{E362C042-0A92-470C-94A5-8BDA6E7F7131}" type="presOf" srcId="{05901174-F47A-4D20-ACC4-A7908036754F}" destId="{82D447C1-A026-467F-B925-3E90E707B76A}" srcOrd="0" destOrd="0" presId="urn:microsoft.com/office/officeart/2005/8/layout/vList2"/>
    <dgm:cxn modelId="{1018C443-BB4D-4846-8EA2-A1AA89D29086}" type="presOf" srcId="{24DB2B55-4B95-4FA1-ACDD-3FA28204D8F8}" destId="{82D447C1-A026-467F-B925-3E90E707B76A}" srcOrd="0" destOrd="3" presId="urn:microsoft.com/office/officeart/2005/8/layout/vList2"/>
    <dgm:cxn modelId="{E89FDE43-823B-405A-8852-55C1BF5A7168}" type="presOf" srcId="{F1998FB3-A3B8-4830-8CB0-E2FA33B80C9B}" destId="{7B7985A5-B780-498A-ABE0-9756F3B0E4D3}" srcOrd="0" destOrd="0" presId="urn:microsoft.com/office/officeart/2005/8/layout/vList2"/>
    <dgm:cxn modelId="{CA0FE163-5EA8-469C-BFCD-9D9F08ACE4D5}" srcId="{E9DA4AAA-C3FA-48D9-AA07-468C3205A1E5}" destId="{ACC0FF73-6213-4916-ABAC-312133B21C36}" srcOrd="3" destOrd="0" parTransId="{B12EE6B7-CDA9-429F-BC35-C77C30E34E68}" sibTransId="{D5049BAE-5FB8-416F-8104-0F9907019883}"/>
    <dgm:cxn modelId="{4B46A667-1C1E-4243-BE80-00CBFCD8B2F4}" srcId="{F1998FB3-A3B8-4830-8CB0-E2FA33B80C9B}" destId="{9137E906-A323-4871-AD49-3DEE0BB992BD}" srcOrd="1" destOrd="0" parTransId="{55798745-5251-49F8-9C88-DCB0D2453BBA}" sibTransId="{33C5F7EE-886F-47B6-89BF-158282CC5AAB}"/>
    <dgm:cxn modelId="{EADCC368-E703-4AFF-BDFD-7E9976261ADE}" type="presOf" srcId="{21F94351-1110-43D3-A285-98CB2C020141}" destId="{F41C852E-289D-4118-9FF6-E464051E092C}" srcOrd="0" destOrd="6" presId="urn:microsoft.com/office/officeart/2005/8/layout/vList2"/>
    <dgm:cxn modelId="{E27D1349-C8F6-4BD5-8298-3C53FACD3AEC}" srcId="{E9DA4AAA-C3FA-48D9-AA07-468C3205A1E5}" destId="{790F105C-C016-4C7E-8848-5A4CDDFDDD7A}" srcOrd="2" destOrd="0" parTransId="{8F75935F-34CC-4165-A7AB-C56CF9B938B8}" sibTransId="{7C5CD2E5-9F1F-4F21-B0E2-4BAB4B576BC5}"/>
    <dgm:cxn modelId="{4F55B46E-9C4D-4659-B16C-4536858862A3}" type="presOf" srcId="{ADCFA256-2491-48FF-B4CA-5841A0935B3E}" destId="{F41C852E-289D-4118-9FF6-E464051E092C}" srcOrd="0" destOrd="1" presId="urn:microsoft.com/office/officeart/2005/8/layout/vList2"/>
    <dgm:cxn modelId="{91AB3A74-35AD-4CAF-9207-BB7626504C17}" type="presOf" srcId="{A15883B2-FCB2-4EA8-AF1E-F67FEA633B77}" destId="{F41C852E-289D-4118-9FF6-E464051E092C}" srcOrd="0" destOrd="0" presId="urn:microsoft.com/office/officeart/2005/8/layout/vList2"/>
    <dgm:cxn modelId="{35276084-305A-483B-9CB6-4E667A6D375A}" srcId="{1DB0ABF7-49FF-441C-954B-8691D156F743}" destId="{EF52D601-CE6A-4A71-B421-A349D36ED09A}" srcOrd="2" destOrd="0" parTransId="{D5C39359-3FC4-492A-A1B0-C8BD7A08D60F}" sibTransId="{0CADFCBD-FE42-43E2-894C-B03DF6EFEF20}"/>
    <dgm:cxn modelId="{84716488-EEDB-46CE-8CE8-745C19BCE309}" srcId="{F1998FB3-A3B8-4830-8CB0-E2FA33B80C9B}" destId="{24DB2B55-4B95-4FA1-ACDD-3FA28204D8F8}" srcOrd="3" destOrd="0" parTransId="{5A3221F3-FCC0-4E8D-963B-F91F3729893A}" sibTransId="{969E06D9-1060-4DB6-B001-5ED2ED6F6CE9}"/>
    <dgm:cxn modelId="{15351C93-3692-4A8B-8C82-9C998C3FD55B}" srcId="{E9DA4AAA-C3FA-48D9-AA07-468C3205A1E5}" destId="{A15883B2-FCB2-4EA8-AF1E-F67FEA633B77}" srcOrd="0" destOrd="0" parTransId="{3E1C2880-5917-4A6F-AB48-66ED6A081BD7}" sibTransId="{B7105C04-2EE7-4AB4-AFBE-ABD319C78645}"/>
    <dgm:cxn modelId="{E197D6B5-911F-4CAB-9593-1AB284154164}" type="presOf" srcId="{9137E906-A323-4871-AD49-3DEE0BB992BD}" destId="{82D447C1-A026-467F-B925-3E90E707B76A}" srcOrd="0" destOrd="1" presId="urn:microsoft.com/office/officeart/2005/8/layout/vList2"/>
    <dgm:cxn modelId="{7472F3BC-1D24-417D-AFA9-CE2FBBFD24CD}" type="presOf" srcId="{ACC0FF73-6213-4916-ABAC-312133B21C36}" destId="{F41C852E-289D-4118-9FF6-E464051E092C}" srcOrd="0" destOrd="3" presId="urn:microsoft.com/office/officeart/2005/8/layout/vList2"/>
    <dgm:cxn modelId="{239572C0-67D1-4837-9533-F11E272C0F11}" type="presOf" srcId="{F44722E6-2A4E-43F7-80B2-C15E7DD8ACF1}" destId="{82D447C1-A026-467F-B925-3E90E707B76A}" srcOrd="0" destOrd="2" presId="urn:microsoft.com/office/officeart/2005/8/layout/vList2"/>
    <dgm:cxn modelId="{D1C2F1C0-253A-4EE2-A2D9-5CBEFD36E9B4}" srcId="{E9DA4AAA-C3FA-48D9-AA07-468C3205A1E5}" destId="{FDC4F2E8-04C6-4645-858A-8DB008174679}" srcOrd="7" destOrd="0" parTransId="{BB9F97DE-AE00-481E-8105-996B1372361F}" sibTransId="{408C9E88-EFFE-4DE3-B619-1274EE1F3072}"/>
    <dgm:cxn modelId="{872D2FCA-50A2-4CA8-9903-9FFE6E660F52}" srcId="{E9DA4AAA-C3FA-48D9-AA07-468C3205A1E5}" destId="{ADCFA256-2491-48FF-B4CA-5841A0935B3E}" srcOrd="1" destOrd="0" parTransId="{66D8FDB3-871E-4E3B-AF53-70587681002A}" sibTransId="{131C6F8D-B976-4DD9-99ED-7744BD2A9D36}"/>
    <dgm:cxn modelId="{EB724DD2-2EF6-4FE1-B89A-2D09C9B50858}" type="presOf" srcId="{1DB0ABF7-49FF-441C-954B-8691D156F743}" destId="{CBF31B6A-B2C4-443D-A38C-E0BD91F8F11F}" srcOrd="0" destOrd="0" presId="urn:microsoft.com/office/officeart/2005/8/layout/vList2"/>
    <dgm:cxn modelId="{A17047DB-E653-4DB0-833F-5C8F8147D320}" type="presOf" srcId="{2607745A-1408-472B-9893-9F04E0572ECE}" destId="{F41C852E-289D-4118-9FF6-E464051E092C}" srcOrd="0" destOrd="4" presId="urn:microsoft.com/office/officeart/2005/8/layout/vList2"/>
    <dgm:cxn modelId="{780678DB-E387-49E1-B31B-05BAD3D19C76}" srcId="{E9DA4AAA-C3FA-48D9-AA07-468C3205A1E5}" destId="{21F94351-1110-43D3-A285-98CB2C020141}" srcOrd="6" destOrd="0" parTransId="{16E9F900-DA01-4F5F-9423-F9BAEDEBAC84}" sibTransId="{E8F3C2C7-2B91-4439-8672-D28EA6015BBA}"/>
    <dgm:cxn modelId="{1EE454DD-C813-4677-BACC-D7919166CD5A}" srcId="{E9DA4AAA-C3FA-48D9-AA07-468C3205A1E5}" destId="{2607745A-1408-472B-9893-9F04E0572ECE}" srcOrd="4" destOrd="0" parTransId="{786D333D-F76B-4E55-A8D2-2B11122F86DA}" sibTransId="{875F9353-D56F-4ECC-8E43-084B56FB551E}"/>
    <dgm:cxn modelId="{3AC75ADE-BC4E-4503-A3BB-1CA795DB922E}" type="presOf" srcId="{790F105C-C016-4C7E-8848-5A4CDDFDDD7A}" destId="{F41C852E-289D-4118-9FF6-E464051E092C}" srcOrd="0" destOrd="2" presId="urn:microsoft.com/office/officeart/2005/8/layout/vList2"/>
    <dgm:cxn modelId="{79C4BFED-0411-46BF-AF00-EC737974617F}" type="presOf" srcId="{E9DA4AAA-C3FA-48D9-AA07-468C3205A1E5}" destId="{D8917471-BBA9-463B-A061-76430F6BF297}" srcOrd="0" destOrd="0" presId="urn:microsoft.com/office/officeart/2005/8/layout/vList2"/>
    <dgm:cxn modelId="{361879EF-5317-4CDF-837B-18BF01E21298}" type="presOf" srcId="{FDC4F2E8-04C6-4645-858A-8DB008174679}" destId="{F41C852E-289D-4118-9FF6-E464051E092C}" srcOrd="0" destOrd="7" presId="urn:microsoft.com/office/officeart/2005/8/layout/vList2"/>
    <dgm:cxn modelId="{5FECBFF3-E537-4715-A60A-56DD83F48D08}" type="presOf" srcId="{941A6C65-EBA0-469E-915F-7A9BD6D7340D}" destId="{F41C852E-289D-4118-9FF6-E464051E092C}" srcOrd="0" destOrd="5" presId="urn:microsoft.com/office/officeart/2005/8/layout/vList2"/>
    <dgm:cxn modelId="{F0A7AB90-B137-469D-AE4D-C0327DDA8747}" type="presParOf" srcId="{CBF31B6A-B2C4-443D-A38C-E0BD91F8F11F}" destId="{D8917471-BBA9-463B-A061-76430F6BF297}" srcOrd="0" destOrd="0" presId="urn:microsoft.com/office/officeart/2005/8/layout/vList2"/>
    <dgm:cxn modelId="{2FB4339C-EF24-4EAC-A466-1071B31538C0}" type="presParOf" srcId="{CBF31B6A-B2C4-443D-A38C-E0BD91F8F11F}" destId="{F41C852E-289D-4118-9FF6-E464051E092C}" srcOrd="1" destOrd="0" presId="urn:microsoft.com/office/officeart/2005/8/layout/vList2"/>
    <dgm:cxn modelId="{BF58332B-FBC0-45C8-8326-76B50274B033}" type="presParOf" srcId="{CBF31B6A-B2C4-443D-A38C-E0BD91F8F11F}" destId="{7B7985A5-B780-498A-ABE0-9756F3B0E4D3}" srcOrd="2" destOrd="0" presId="urn:microsoft.com/office/officeart/2005/8/layout/vList2"/>
    <dgm:cxn modelId="{0FDC8FDE-1655-4F3B-B0FD-6BB6525F0DC4}" type="presParOf" srcId="{CBF31B6A-B2C4-443D-A38C-E0BD91F8F11F}" destId="{82D447C1-A026-467F-B925-3E90E707B76A}" srcOrd="3" destOrd="0" presId="urn:microsoft.com/office/officeart/2005/8/layout/vList2"/>
    <dgm:cxn modelId="{7578A279-34A2-47B9-902E-F86CA17530F3}" type="presParOf" srcId="{CBF31B6A-B2C4-443D-A38C-E0BD91F8F11F}" destId="{9EC30F76-D071-453F-8B55-C868C8E0DA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53310-B018-47AD-83BA-633230B4262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6C57B-E06A-4AEB-B88D-713AFDAC256C}">
      <dgm:prSet/>
      <dgm:spPr/>
      <dgm:t>
        <a:bodyPr/>
        <a:lstStyle/>
        <a:p>
          <a:r>
            <a:rPr lang="en-US" b="1"/>
            <a:t>ALARMS</a:t>
          </a:r>
          <a:endParaRPr lang="en-US"/>
        </a:p>
      </dgm:t>
    </dgm:pt>
    <dgm:pt modelId="{6D1A1679-2292-4BE4-9AE3-024C2122B54A}" type="parTrans" cxnId="{45C44C82-615B-41FA-B53E-B745A32E7839}">
      <dgm:prSet/>
      <dgm:spPr/>
      <dgm:t>
        <a:bodyPr/>
        <a:lstStyle/>
        <a:p>
          <a:endParaRPr lang="en-US"/>
        </a:p>
      </dgm:t>
    </dgm:pt>
    <dgm:pt modelId="{D3CCD1B6-B41A-4785-B82D-7734DD428A8F}" type="sibTrans" cxnId="{45C44C82-615B-41FA-B53E-B745A32E7839}">
      <dgm:prSet/>
      <dgm:spPr/>
      <dgm:t>
        <a:bodyPr/>
        <a:lstStyle/>
        <a:p>
          <a:endParaRPr lang="en-US"/>
        </a:p>
      </dgm:t>
    </dgm:pt>
    <dgm:pt modelId="{A4A148EC-A20D-4F4A-AEA6-4631B3586FDC}">
      <dgm:prSet/>
      <dgm:spPr/>
      <dgm:t>
        <a:bodyPr/>
        <a:lstStyle/>
        <a:p>
          <a:r>
            <a:rPr lang="en-US" b="1" dirty="0"/>
            <a:t>Glass breakage sensors on all bottom floor windows and doors</a:t>
          </a:r>
          <a:endParaRPr lang="en-US" dirty="0"/>
        </a:p>
      </dgm:t>
    </dgm:pt>
    <dgm:pt modelId="{F563DB7F-1DB2-4207-B562-FE7532016A19}" type="parTrans" cxnId="{6203F71D-AEB5-42D2-9681-0EA41535718F}">
      <dgm:prSet/>
      <dgm:spPr/>
      <dgm:t>
        <a:bodyPr/>
        <a:lstStyle/>
        <a:p>
          <a:endParaRPr lang="en-US"/>
        </a:p>
      </dgm:t>
    </dgm:pt>
    <dgm:pt modelId="{E5BD9708-1EAD-4EA4-BA7D-19A95579C85B}" type="sibTrans" cxnId="{6203F71D-AEB5-42D2-9681-0EA41535718F}">
      <dgm:prSet/>
      <dgm:spPr/>
      <dgm:t>
        <a:bodyPr/>
        <a:lstStyle/>
        <a:p>
          <a:endParaRPr lang="en-US"/>
        </a:p>
      </dgm:t>
    </dgm:pt>
    <dgm:pt modelId="{3F6A562D-5D15-4631-8CFF-AB570BA08610}">
      <dgm:prSet/>
      <dgm:spPr/>
      <dgm:t>
        <a:bodyPr/>
        <a:lstStyle/>
        <a:p>
          <a:r>
            <a:rPr lang="en-US" b="1"/>
            <a:t>WINDOWS</a:t>
          </a:r>
          <a:endParaRPr lang="en-US"/>
        </a:p>
      </dgm:t>
    </dgm:pt>
    <dgm:pt modelId="{F6149469-052E-4063-8BA6-07A2472350B3}" type="parTrans" cxnId="{80CD73AC-9AE5-43F7-8901-B7ACF04CA648}">
      <dgm:prSet/>
      <dgm:spPr/>
      <dgm:t>
        <a:bodyPr/>
        <a:lstStyle/>
        <a:p>
          <a:endParaRPr lang="en-US"/>
        </a:p>
      </dgm:t>
    </dgm:pt>
    <dgm:pt modelId="{B51773A9-0F55-4AC3-847D-99B8A35AFC0D}" type="sibTrans" cxnId="{80CD73AC-9AE5-43F7-8901-B7ACF04CA648}">
      <dgm:prSet/>
      <dgm:spPr/>
      <dgm:t>
        <a:bodyPr/>
        <a:lstStyle/>
        <a:p>
          <a:endParaRPr lang="en-US"/>
        </a:p>
      </dgm:t>
    </dgm:pt>
    <dgm:pt modelId="{40BD3438-CCF8-4C64-BA0E-76D470EF2C3C}">
      <dgm:prSet/>
      <dgm:spPr/>
      <dgm:t>
        <a:bodyPr/>
        <a:lstStyle/>
        <a:p>
          <a:r>
            <a:rPr lang="en-US" b="1" dirty="0"/>
            <a:t>Window Coverings</a:t>
          </a:r>
          <a:endParaRPr lang="en-US" dirty="0"/>
        </a:p>
      </dgm:t>
    </dgm:pt>
    <dgm:pt modelId="{472E1046-241F-4662-9E3F-C11EC3636CFD}" type="parTrans" cxnId="{2139431D-A08E-4A10-A934-3FE937D43282}">
      <dgm:prSet/>
      <dgm:spPr/>
      <dgm:t>
        <a:bodyPr/>
        <a:lstStyle/>
        <a:p>
          <a:endParaRPr lang="en-US"/>
        </a:p>
      </dgm:t>
    </dgm:pt>
    <dgm:pt modelId="{74E94A9D-475A-4C76-8A43-DF0B5149A8AF}" type="sibTrans" cxnId="{2139431D-A08E-4A10-A934-3FE937D43282}">
      <dgm:prSet/>
      <dgm:spPr/>
      <dgm:t>
        <a:bodyPr/>
        <a:lstStyle/>
        <a:p>
          <a:endParaRPr lang="en-US"/>
        </a:p>
      </dgm:t>
    </dgm:pt>
    <dgm:pt modelId="{0AE71706-8589-44C8-9ACB-4E197AFF4276}">
      <dgm:prSet/>
      <dgm:spPr/>
      <dgm:t>
        <a:bodyPr/>
        <a:lstStyle/>
        <a:p>
          <a:r>
            <a:rPr lang="en-US" b="1"/>
            <a:t>PETS</a:t>
          </a:r>
          <a:endParaRPr lang="en-US"/>
        </a:p>
      </dgm:t>
    </dgm:pt>
    <dgm:pt modelId="{FDC02390-E1EC-48DD-9EC1-6A9B80B8A7BA}" type="parTrans" cxnId="{024B8C9C-9C13-4DD8-9FED-38AFA49CEA27}">
      <dgm:prSet/>
      <dgm:spPr/>
      <dgm:t>
        <a:bodyPr/>
        <a:lstStyle/>
        <a:p>
          <a:endParaRPr lang="en-US"/>
        </a:p>
      </dgm:t>
    </dgm:pt>
    <dgm:pt modelId="{81478608-82C6-4C25-97A1-EE076EFF2C59}" type="sibTrans" cxnId="{024B8C9C-9C13-4DD8-9FED-38AFA49CEA27}">
      <dgm:prSet/>
      <dgm:spPr/>
      <dgm:t>
        <a:bodyPr/>
        <a:lstStyle/>
        <a:p>
          <a:endParaRPr lang="en-US"/>
        </a:p>
      </dgm:t>
    </dgm:pt>
    <dgm:pt modelId="{BDFD31BB-DA36-4FC5-A845-5EA4C1D410A1}">
      <dgm:prSet/>
      <dgm:spPr/>
      <dgm:t>
        <a:bodyPr/>
        <a:lstStyle/>
        <a:p>
          <a:r>
            <a:rPr lang="en-US" b="1" dirty="0"/>
            <a:t>Doggie Doors</a:t>
          </a:r>
          <a:endParaRPr lang="en-US" dirty="0"/>
        </a:p>
      </dgm:t>
    </dgm:pt>
    <dgm:pt modelId="{123EF0F5-29A9-4DAE-B2E6-0E7AF3DDE73A}" type="parTrans" cxnId="{C0C0C73F-A886-4376-9B9C-051066A276EB}">
      <dgm:prSet/>
      <dgm:spPr/>
      <dgm:t>
        <a:bodyPr/>
        <a:lstStyle/>
        <a:p>
          <a:endParaRPr lang="en-US"/>
        </a:p>
      </dgm:t>
    </dgm:pt>
    <dgm:pt modelId="{1664F259-9332-4DA0-A3EE-A583D60CEAA9}" type="sibTrans" cxnId="{C0C0C73F-A886-4376-9B9C-051066A276EB}">
      <dgm:prSet/>
      <dgm:spPr/>
      <dgm:t>
        <a:bodyPr/>
        <a:lstStyle/>
        <a:p>
          <a:endParaRPr lang="en-US"/>
        </a:p>
      </dgm:t>
    </dgm:pt>
    <dgm:pt modelId="{E84F3F9A-E7B1-4402-8CE7-7AC6FF0E607C}">
      <dgm:prSet/>
      <dgm:spPr/>
      <dgm:t>
        <a:bodyPr/>
        <a:lstStyle/>
        <a:p>
          <a:r>
            <a:rPr lang="en-US" b="1"/>
            <a:t>ONCE INSIDE</a:t>
          </a:r>
          <a:endParaRPr lang="en-US"/>
        </a:p>
      </dgm:t>
    </dgm:pt>
    <dgm:pt modelId="{4B23E131-596F-4B68-BD5D-3489660180F2}" type="parTrans" cxnId="{6501364F-9F75-4360-A934-019B884133AF}">
      <dgm:prSet/>
      <dgm:spPr/>
      <dgm:t>
        <a:bodyPr/>
        <a:lstStyle/>
        <a:p>
          <a:endParaRPr lang="en-US"/>
        </a:p>
      </dgm:t>
    </dgm:pt>
    <dgm:pt modelId="{AEA14DB1-C530-4368-96AF-5688C75E9641}" type="sibTrans" cxnId="{6501364F-9F75-4360-A934-019B884133AF}">
      <dgm:prSet/>
      <dgm:spPr/>
      <dgm:t>
        <a:bodyPr/>
        <a:lstStyle/>
        <a:p>
          <a:endParaRPr lang="en-US"/>
        </a:p>
      </dgm:t>
    </dgm:pt>
    <dgm:pt modelId="{3038A4DE-ECEC-435E-A836-B9B660193887}">
      <dgm:prSet/>
      <dgm:spPr/>
      <dgm:t>
        <a:bodyPr/>
        <a:lstStyle/>
        <a:p>
          <a:r>
            <a:rPr lang="en-US" b="1" dirty="0"/>
            <a:t>Looking for easy access to items</a:t>
          </a:r>
          <a:endParaRPr lang="en-US" dirty="0"/>
        </a:p>
      </dgm:t>
    </dgm:pt>
    <dgm:pt modelId="{C1C6C113-3CCA-4D5B-A541-06323FEBE848}" type="parTrans" cxnId="{6EC5C931-DB8B-4176-B85D-0B8F22C70F6E}">
      <dgm:prSet/>
      <dgm:spPr/>
      <dgm:t>
        <a:bodyPr/>
        <a:lstStyle/>
        <a:p>
          <a:endParaRPr lang="en-US"/>
        </a:p>
      </dgm:t>
    </dgm:pt>
    <dgm:pt modelId="{0FFAF178-3C8C-464D-B700-4BCF50EE695D}" type="sibTrans" cxnId="{6EC5C931-DB8B-4176-B85D-0B8F22C70F6E}">
      <dgm:prSet/>
      <dgm:spPr/>
      <dgm:t>
        <a:bodyPr/>
        <a:lstStyle/>
        <a:p>
          <a:endParaRPr lang="en-US"/>
        </a:p>
      </dgm:t>
    </dgm:pt>
    <dgm:pt modelId="{92A322C0-43A5-4DF0-B6C0-0FE7C8CCE42D}">
      <dgm:prSet/>
      <dgm:spPr/>
      <dgm:t>
        <a:bodyPr/>
        <a:lstStyle/>
        <a:p>
          <a:r>
            <a:rPr lang="en-US" b="1"/>
            <a:t>Jewelry in the usual locations</a:t>
          </a:r>
          <a:endParaRPr lang="en-US"/>
        </a:p>
      </dgm:t>
    </dgm:pt>
    <dgm:pt modelId="{8F024B8F-227E-4974-A649-8208D10E57E8}" type="parTrans" cxnId="{C3043151-10DA-491A-A3CD-A2FED4B89B3F}">
      <dgm:prSet/>
      <dgm:spPr/>
      <dgm:t>
        <a:bodyPr/>
        <a:lstStyle/>
        <a:p>
          <a:endParaRPr lang="en-US"/>
        </a:p>
      </dgm:t>
    </dgm:pt>
    <dgm:pt modelId="{DAE291B5-9353-49F9-8C78-B2773F8F06CB}" type="sibTrans" cxnId="{C3043151-10DA-491A-A3CD-A2FED4B89B3F}">
      <dgm:prSet/>
      <dgm:spPr/>
      <dgm:t>
        <a:bodyPr/>
        <a:lstStyle/>
        <a:p>
          <a:endParaRPr lang="en-US"/>
        </a:p>
      </dgm:t>
    </dgm:pt>
    <dgm:pt modelId="{851D65C5-BBAD-433E-9FCB-CFDA95D5AAFE}">
      <dgm:prSet/>
      <dgm:spPr/>
      <dgm:t>
        <a:bodyPr/>
        <a:lstStyle/>
        <a:p>
          <a:r>
            <a:rPr lang="en-US" b="1" dirty="0"/>
            <a:t>Office – financial/personal information</a:t>
          </a:r>
          <a:endParaRPr lang="en-US" dirty="0"/>
        </a:p>
      </dgm:t>
    </dgm:pt>
    <dgm:pt modelId="{30367E12-DBF7-4F0B-916F-1E1E7283B796}" type="parTrans" cxnId="{42271C95-B964-4C90-AFE3-53B1B69E48EF}">
      <dgm:prSet/>
      <dgm:spPr/>
      <dgm:t>
        <a:bodyPr/>
        <a:lstStyle/>
        <a:p>
          <a:endParaRPr lang="en-US"/>
        </a:p>
      </dgm:t>
    </dgm:pt>
    <dgm:pt modelId="{D24BA7CA-6485-4CAC-AA90-3EA37B42F0AC}" type="sibTrans" cxnId="{42271C95-B964-4C90-AFE3-53B1B69E48EF}">
      <dgm:prSet/>
      <dgm:spPr/>
      <dgm:t>
        <a:bodyPr/>
        <a:lstStyle/>
        <a:p>
          <a:endParaRPr lang="en-US"/>
        </a:p>
      </dgm:t>
    </dgm:pt>
    <dgm:pt modelId="{04CD7708-C591-4175-A843-4A9E230D7A33}">
      <dgm:prSet/>
      <dgm:spPr/>
      <dgm:t>
        <a:bodyPr/>
        <a:lstStyle/>
        <a:p>
          <a:r>
            <a:rPr lang="en-US" dirty="0"/>
            <a:t>VEHICLES</a:t>
          </a:r>
        </a:p>
      </dgm:t>
    </dgm:pt>
    <dgm:pt modelId="{4A5B2D55-12CA-409B-9E9A-895B8D8CF19B}" type="parTrans" cxnId="{1D2EF514-5E33-47FD-85AA-5F609FDACDF0}">
      <dgm:prSet/>
      <dgm:spPr/>
      <dgm:t>
        <a:bodyPr/>
        <a:lstStyle/>
        <a:p>
          <a:endParaRPr lang="en-US"/>
        </a:p>
      </dgm:t>
    </dgm:pt>
    <dgm:pt modelId="{35A54D57-8735-4201-AEBB-51D3D984858B}" type="sibTrans" cxnId="{1D2EF514-5E33-47FD-85AA-5F609FDACDF0}">
      <dgm:prSet/>
      <dgm:spPr/>
      <dgm:t>
        <a:bodyPr/>
        <a:lstStyle/>
        <a:p>
          <a:endParaRPr lang="en-US"/>
        </a:p>
      </dgm:t>
    </dgm:pt>
    <dgm:pt modelId="{A387F7CA-8EB4-49A8-B047-BB4BCFD11470}">
      <dgm:prSet/>
      <dgm:spPr/>
      <dgm:t>
        <a:bodyPr/>
        <a:lstStyle/>
        <a:p>
          <a:r>
            <a:rPr lang="en-US" b="1" dirty="0"/>
            <a:t>Lock  vehicle</a:t>
          </a:r>
        </a:p>
      </dgm:t>
    </dgm:pt>
    <dgm:pt modelId="{40477AFB-83B4-4DF7-B2B8-5DD28B88F048}" type="parTrans" cxnId="{1A545208-5039-452F-8340-B867536D2D8A}">
      <dgm:prSet/>
      <dgm:spPr/>
      <dgm:t>
        <a:bodyPr/>
        <a:lstStyle/>
        <a:p>
          <a:endParaRPr lang="en-US"/>
        </a:p>
      </dgm:t>
    </dgm:pt>
    <dgm:pt modelId="{81FBD146-B103-4684-83ED-2752DEFA937C}" type="sibTrans" cxnId="{1A545208-5039-452F-8340-B867536D2D8A}">
      <dgm:prSet/>
      <dgm:spPr/>
      <dgm:t>
        <a:bodyPr/>
        <a:lstStyle/>
        <a:p>
          <a:endParaRPr lang="en-US"/>
        </a:p>
      </dgm:t>
    </dgm:pt>
    <dgm:pt modelId="{E6761D53-585A-478B-8EDD-D11CCFD5FB06}">
      <dgm:prSet/>
      <dgm:spPr/>
      <dgm:t>
        <a:bodyPr/>
        <a:lstStyle/>
        <a:p>
          <a:r>
            <a:rPr lang="en-US" b="1" dirty="0"/>
            <a:t>Do not leave garage door opener in vehicle</a:t>
          </a:r>
        </a:p>
      </dgm:t>
    </dgm:pt>
    <dgm:pt modelId="{FCEAE462-6014-4692-A425-8368C2731AF8}" type="parTrans" cxnId="{448995B8-61C8-47FD-BC5A-8A40E8CBA0D7}">
      <dgm:prSet/>
      <dgm:spPr/>
      <dgm:t>
        <a:bodyPr/>
        <a:lstStyle/>
        <a:p>
          <a:endParaRPr lang="en-US"/>
        </a:p>
      </dgm:t>
    </dgm:pt>
    <dgm:pt modelId="{50411FB8-D832-4BBE-AF7D-A92997C5E579}" type="sibTrans" cxnId="{448995B8-61C8-47FD-BC5A-8A40E8CBA0D7}">
      <dgm:prSet/>
      <dgm:spPr/>
      <dgm:t>
        <a:bodyPr/>
        <a:lstStyle/>
        <a:p>
          <a:endParaRPr lang="en-US"/>
        </a:p>
      </dgm:t>
    </dgm:pt>
    <dgm:pt modelId="{3EA84610-E859-4BFF-9BD8-A1B5D1C41867}">
      <dgm:prSet/>
      <dgm:spPr/>
      <dgm:t>
        <a:bodyPr/>
        <a:lstStyle/>
        <a:p>
          <a:endParaRPr lang="en-US" dirty="0"/>
        </a:p>
      </dgm:t>
    </dgm:pt>
    <dgm:pt modelId="{E5A49BD8-4FC3-408C-BEDF-16CC289CED0C}" type="parTrans" cxnId="{F8FFF358-A846-4F62-A2FD-7F7ED038E857}">
      <dgm:prSet/>
      <dgm:spPr/>
      <dgm:t>
        <a:bodyPr/>
        <a:lstStyle/>
        <a:p>
          <a:endParaRPr lang="en-US"/>
        </a:p>
      </dgm:t>
    </dgm:pt>
    <dgm:pt modelId="{5E884DBF-CC51-40CE-9914-C6D9957FFFE3}" type="sibTrans" cxnId="{F8FFF358-A846-4F62-A2FD-7F7ED038E857}">
      <dgm:prSet/>
      <dgm:spPr/>
      <dgm:t>
        <a:bodyPr/>
        <a:lstStyle/>
        <a:p>
          <a:endParaRPr lang="en-US"/>
        </a:p>
      </dgm:t>
    </dgm:pt>
    <dgm:pt modelId="{C5830367-C1B4-43D4-8E12-3FE7E3FF20F0}">
      <dgm:prSet/>
      <dgm:spPr/>
      <dgm:t>
        <a:bodyPr/>
        <a:lstStyle/>
        <a:p>
          <a:r>
            <a:rPr lang="en-US" b="1" dirty="0"/>
            <a:t>Do not keep valuable items in plain view of your windows</a:t>
          </a:r>
        </a:p>
      </dgm:t>
    </dgm:pt>
    <dgm:pt modelId="{EE0E2F81-49FC-4A65-9EA6-7E1A3772B27C}" type="parTrans" cxnId="{107E935B-4FBE-4102-B195-322AB5808C95}">
      <dgm:prSet/>
      <dgm:spPr/>
      <dgm:t>
        <a:bodyPr/>
        <a:lstStyle/>
        <a:p>
          <a:endParaRPr lang="en-US"/>
        </a:p>
      </dgm:t>
    </dgm:pt>
    <dgm:pt modelId="{C10DEA4D-7DCB-4FB1-99BA-CBB307A6E169}" type="sibTrans" cxnId="{107E935B-4FBE-4102-B195-322AB5808C95}">
      <dgm:prSet/>
      <dgm:spPr/>
      <dgm:t>
        <a:bodyPr/>
        <a:lstStyle/>
        <a:p>
          <a:endParaRPr lang="en-US"/>
        </a:p>
      </dgm:t>
    </dgm:pt>
    <dgm:pt modelId="{567480C4-0CE4-4810-BA74-C29B14B61FEB}">
      <dgm:prSet/>
      <dgm:spPr/>
      <dgm:t>
        <a:bodyPr/>
        <a:lstStyle/>
        <a:p>
          <a:r>
            <a:rPr lang="en-US" b="1" dirty="0"/>
            <a:t>Can put the car in the garage</a:t>
          </a:r>
        </a:p>
      </dgm:t>
    </dgm:pt>
    <dgm:pt modelId="{83CF197B-E430-42F4-862E-2964DC789D1F}" type="parTrans" cxnId="{77E2190C-DCEB-4269-A1EE-B0841724CAD6}">
      <dgm:prSet/>
      <dgm:spPr/>
      <dgm:t>
        <a:bodyPr/>
        <a:lstStyle/>
        <a:p>
          <a:endParaRPr lang="en-US"/>
        </a:p>
      </dgm:t>
    </dgm:pt>
    <dgm:pt modelId="{DEF0611D-D2E8-4FCE-B1CC-A04EE0B795E6}" type="sibTrans" cxnId="{77E2190C-DCEB-4269-A1EE-B0841724CAD6}">
      <dgm:prSet/>
      <dgm:spPr/>
      <dgm:t>
        <a:bodyPr/>
        <a:lstStyle/>
        <a:p>
          <a:endParaRPr lang="en-US"/>
        </a:p>
      </dgm:t>
    </dgm:pt>
    <dgm:pt modelId="{D8BC2176-238A-465E-8130-30F967184778}">
      <dgm:prSet/>
      <dgm:spPr/>
      <dgm:t>
        <a:bodyPr/>
        <a:lstStyle/>
        <a:p>
          <a:r>
            <a:rPr lang="en-US" b="1" dirty="0"/>
            <a:t>Wireless, Monitored Alarm System</a:t>
          </a:r>
        </a:p>
      </dgm:t>
    </dgm:pt>
    <dgm:pt modelId="{58B7FB6F-3574-46AA-8954-AE2CF8C6CB8B}" type="parTrans" cxnId="{85C87190-C19D-42C8-8079-2FDB4F121655}">
      <dgm:prSet/>
      <dgm:spPr/>
      <dgm:t>
        <a:bodyPr/>
        <a:lstStyle/>
        <a:p>
          <a:endParaRPr lang="en-US"/>
        </a:p>
      </dgm:t>
    </dgm:pt>
    <dgm:pt modelId="{0A5E2F5B-E058-45D5-839E-605A8D2F4B7D}" type="sibTrans" cxnId="{85C87190-C19D-42C8-8079-2FDB4F121655}">
      <dgm:prSet/>
      <dgm:spPr/>
      <dgm:t>
        <a:bodyPr/>
        <a:lstStyle/>
        <a:p>
          <a:endParaRPr lang="en-US"/>
        </a:p>
      </dgm:t>
    </dgm:pt>
    <dgm:pt modelId="{34FDCA1C-9A21-4F4E-AD4B-53C13F43D250}">
      <dgm:prSet/>
      <dgm:spPr/>
      <dgm:t>
        <a:bodyPr/>
        <a:lstStyle/>
        <a:p>
          <a:r>
            <a:rPr lang="en-US" b="1" dirty="0"/>
            <a:t>Silent vs audible</a:t>
          </a:r>
        </a:p>
      </dgm:t>
    </dgm:pt>
    <dgm:pt modelId="{0FAA0443-E228-48CE-8F19-276BE84828D3}" type="parTrans" cxnId="{E7436520-4B04-403F-BDE6-27EE9FA4745C}">
      <dgm:prSet/>
      <dgm:spPr/>
      <dgm:t>
        <a:bodyPr/>
        <a:lstStyle/>
        <a:p>
          <a:endParaRPr lang="en-US"/>
        </a:p>
      </dgm:t>
    </dgm:pt>
    <dgm:pt modelId="{4C83FDFB-97F9-4ABF-93CE-FF64B692C1B7}" type="sibTrans" cxnId="{E7436520-4B04-403F-BDE6-27EE9FA4745C}">
      <dgm:prSet/>
      <dgm:spPr/>
      <dgm:t>
        <a:bodyPr/>
        <a:lstStyle/>
        <a:p>
          <a:endParaRPr lang="en-US"/>
        </a:p>
      </dgm:t>
    </dgm:pt>
    <dgm:pt modelId="{0DB37053-1B5F-4FB9-B42D-A5267298C191}">
      <dgm:prSet/>
      <dgm:spPr/>
      <dgm:t>
        <a:bodyPr/>
        <a:lstStyle/>
        <a:p>
          <a:r>
            <a:rPr lang="en-US" b="1" dirty="0"/>
            <a:t>If going out of town leave a vehicle in the driveway</a:t>
          </a:r>
        </a:p>
      </dgm:t>
    </dgm:pt>
    <dgm:pt modelId="{9F8B296B-F7A7-436C-82F2-A5E0DDDFC191}" type="parTrans" cxnId="{47E527CD-E8E2-40D5-BDEC-8D2AAAC5E3AF}">
      <dgm:prSet/>
      <dgm:spPr/>
      <dgm:t>
        <a:bodyPr/>
        <a:lstStyle/>
        <a:p>
          <a:endParaRPr lang="en-US"/>
        </a:p>
      </dgm:t>
    </dgm:pt>
    <dgm:pt modelId="{74E17112-406F-4729-B653-296EF7E8C9B8}" type="sibTrans" cxnId="{47E527CD-E8E2-40D5-BDEC-8D2AAAC5E3AF}">
      <dgm:prSet/>
      <dgm:spPr/>
      <dgm:t>
        <a:bodyPr/>
        <a:lstStyle/>
        <a:p>
          <a:endParaRPr lang="en-US"/>
        </a:p>
      </dgm:t>
    </dgm:pt>
    <dgm:pt modelId="{AD9CD83A-D375-4222-B00D-087B5D2EB6F5}" type="pres">
      <dgm:prSet presAssocID="{AB453310-B018-47AD-83BA-633230B42626}" presName="linear" presStyleCnt="0">
        <dgm:presLayoutVars>
          <dgm:animLvl val="lvl"/>
          <dgm:resizeHandles val="exact"/>
        </dgm:presLayoutVars>
      </dgm:prSet>
      <dgm:spPr/>
    </dgm:pt>
    <dgm:pt modelId="{0A74CC80-5C55-4DB8-87AC-841CCC444FD4}" type="pres">
      <dgm:prSet presAssocID="{6146C57B-E06A-4AEB-B88D-713AFDAC25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252D93-3081-4FD8-966F-D622447C6775}" type="pres">
      <dgm:prSet presAssocID="{6146C57B-E06A-4AEB-B88D-713AFDAC256C}" presName="childText" presStyleLbl="revTx" presStyleIdx="0" presStyleCnt="5">
        <dgm:presLayoutVars>
          <dgm:bulletEnabled val="1"/>
        </dgm:presLayoutVars>
      </dgm:prSet>
      <dgm:spPr/>
    </dgm:pt>
    <dgm:pt modelId="{006C960C-E286-4831-BD7A-40DB6B412DF3}" type="pres">
      <dgm:prSet presAssocID="{3F6A562D-5D15-4631-8CFF-AB570BA086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85FAF6-F500-4A83-BCEF-9C5D2B89DEF3}" type="pres">
      <dgm:prSet presAssocID="{3F6A562D-5D15-4631-8CFF-AB570BA08610}" presName="childText" presStyleLbl="revTx" presStyleIdx="1" presStyleCnt="5">
        <dgm:presLayoutVars>
          <dgm:bulletEnabled val="1"/>
        </dgm:presLayoutVars>
      </dgm:prSet>
      <dgm:spPr/>
    </dgm:pt>
    <dgm:pt modelId="{E6789CCC-D0D9-4A18-8646-531E1DA2D271}" type="pres">
      <dgm:prSet presAssocID="{0AE71706-8589-44C8-9ACB-4E197AFF427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E0C507-350D-46F7-8EA5-8BECCC98C802}" type="pres">
      <dgm:prSet presAssocID="{0AE71706-8589-44C8-9ACB-4E197AFF4276}" presName="childText" presStyleLbl="revTx" presStyleIdx="2" presStyleCnt="5">
        <dgm:presLayoutVars>
          <dgm:bulletEnabled val="1"/>
        </dgm:presLayoutVars>
      </dgm:prSet>
      <dgm:spPr/>
    </dgm:pt>
    <dgm:pt modelId="{0133454B-6309-4B7E-B0DC-20536A74A7FB}" type="pres">
      <dgm:prSet presAssocID="{E84F3F9A-E7B1-4402-8CE7-7AC6FF0E60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78CE8C-DE87-46D3-B513-BB54D7E4AFF1}" type="pres">
      <dgm:prSet presAssocID="{E84F3F9A-E7B1-4402-8CE7-7AC6FF0E607C}" presName="childText" presStyleLbl="revTx" presStyleIdx="3" presStyleCnt="5">
        <dgm:presLayoutVars>
          <dgm:bulletEnabled val="1"/>
        </dgm:presLayoutVars>
      </dgm:prSet>
      <dgm:spPr/>
    </dgm:pt>
    <dgm:pt modelId="{DD844A02-3CAC-4DE6-A066-F3DD738C4D06}" type="pres">
      <dgm:prSet presAssocID="{04CD7708-C591-4175-A843-4A9E230D7A3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75DB618-C2D3-456F-AF21-6EB825322A0C}" type="pres">
      <dgm:prSet presAssocID="{04CD7708-C591-4175-A843-4A9E230D7A3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FF2A806-156C-4903-889A-06471498A8C4}" type="presOf" srcId="{E6761D53-585A-478B-8EDD-D11CCFD5FB06}" destId="{775DB618-C2D3-456F-AF21-6EB825322A0C}" srcOrd="0" destOrd="2" presId="urn:microsoft.com/office/officeart/2005/8/layout/vList2"/>
    <dgm:cxn modelId="{1A545208-5039-452F-8340-B867536D2D8A}" srcId="{04CD7708-C591-4175-A843-4A9E230D7A33}" destId="{A387F7CA-8EB4-49A8-B047-BB4BCFD11470}" srcOrd="0" destOrd="0" parTransId="{40477AFB-83B4-4DF7-B2B8-5DD28B88F048}" sibTransId="{81FBD146-B103-4684-83ED-2752DEFA937C}"/>
    <dgm:cxn modelId="{B7DBA108-C880-47EA-8810-76B602D1F34B}" type="presOf" srcId="{A4A148EC-A20D-4F4A-AEA6-4631B3586FDC}" destId="{25252D93-3081-4FD8-966F-D622447C6775}" srcOrd="0" destOrd="1" presId="urn:microsoft.com/office/officeart/2005/8/layout/vList2"/>
    <dgm:cxn modelId="{77E2190C-DCEB-4269-A1EE-B0841724CAD6}" srcId="{04CD7708-C591-4175-A843-4A9E230D7A33}" destId="{567480C4-0CE4-4810-BA74-C29B14B61FEB}" srcOrd="1" destOrd="0" parTransId="{83CF197B-E430-42F4-862E-2964DC789D1F}" sibTransId="{DEF0611D-D2E8-4FCE-B1CC-A04EE0B795E6}"/>
    <dgm:cxn modelId="{1D2EF514-5E33-47FD-85AA-5F609FDACDF0}" srcId="{AB453310-B018-47AD-83BA-633230B42626}" destId="{04CD7708-C591-4175-A843-4A9E230D7A33}" srcOrd="4" destOrd="0" parTransId="{4A5B2D55-12CA-409B-9E9A-895B8D8CF19B}" sibTransId="{35A54D57-8735-4201-AEBB-51D3D984858B}"/>
    <dgm:cxn modelId="{2139431D-A08E-4A10-A934-3FE937D43282}" srcId="{3F6A562D-5D15-4631-8CFF-AB570BA08610}" destId="{40BD3438-CCF8-4C64-BA0E-76D470EF2C3C}" srcOrd="0" destOrd="0" parTransId="{472E1046-241F-4662-9E3F-C11EC3636CFD}" sibTransId="{74E94A9D-475A-4C76-8A43-DF0B5149A8AF}"/>
    <dgm:cxn modelId="{6203F71D-AEB5-42D2-9681-0EA41535718F}" srcId="{6146C57B-E06A-4AEB-B88D-713AFDAC256C}" destId="{A4A148EC-A20D-4F4A-AEA6-4631B3586FDC}" srcOrd="1" destOrd="0" parTransId="{F563DB7F-1DB2-4207-B562-FE7532016A19}" sibTransId="{E5BD9708-1EAD-4EA4-BA7D-19A95579C85B}"/>
    <dgm:cxn modelId="{E7436520-4B04-403F-BDE6-27EE9FA4745C}" srcId="{6146C57B-E06A-4AEB-B88D-713AFDAC256C}" destId="{34FDCA1C-9A21-4F4E-AD4B-53C13F43D250}" srcOrd="2" destOrd="0" parTransId="{0FAA0443-E228-48CE-8F19-276BE84828D3}" sibTransId="{4C83FDFB-97F9-4ABF-93CE-FF64B692C1B7}"/>
    <dgm:cxn modelId="{802C0822-204E-4F5D-BA2D-910169B084AC}" type="presOf" srcId="{6146C57B-E06A-4AEB-B88D-713AFDAC256C}" destId="{0A74CC80-5C55-4DB8-87AC-841CCC444FD4}" srcOrd="0" destOrd="0" presId="urn:microsoft.com/office/officeart/2005/8/layout/vList2"/>
    <dgm:cxn modelId="{6EC5C931-DB8B-4176-B85D-0B8F22C70F6E}" srcId="{E84F3F9A-E7B1-4402-8CE7-7AC6FF0E607C}" destId="{3038A4DE-ECEC-435E-A836-B9B660193887}" srcOrd="0" destOrd="0" parTransId="{C1C6C113-3CCA-4D5B-A541-06323FEBE848}" sibTransId="{0FFAF178-3C8C-464D-B700-4BCF50EE695D}"/>
    <dgm:cxn modelId="{2153CE39-E963-477D-A614-AC5A58204468}" type="presOf" srcId="{0DB37053-1B5F-4FB9-B42D-A5267298C191}" destId="{775DB618-C2D3-456F-AF21-6EB825322A0C}" srcOrd="0" destOrd="3" presId="urn:microsoft.com/office/officeart/2005/8/layout/vList2"/>
    <dgm:cxn modelId="{66BB6D3D-C868-4317-A1A9-C33419B44D3B}" type="presOf" srcId="{3F6A562D-5D15-4631-8CFF-AB570BA08610}" destId="{006C960C-E286-4831-BD7A-40DB6B412DF3}" srcOrd="0" destOrd="0" presId="urn:microsoft.com/office/officeart/2005/8/layout/vList2"/>
    <dgm:cxn modelId="{C0C0C73F-A886-4376-9B9C-051066A276EB}" srcId="{0AE71706-8589-44C8-9ACB-4E197AFF4276}" destId="{BDFD31BB-DA36-4FC5-A845-5EA4C1D410A1}" srcOrd="0" destOrd="0" parTransId="{123EF0F5-29A9-4DAE-B2E6-0E7AF3DDE73A}" sibTransId="{1664F259-9332-4DA0-A3EE-A583D60CEAA9}"/>
    <dgm:cxn modelId="{107E935B-4FBE-4102-B195-322AB5808C95}" srcId="{3F6A562D-5D15-4631-8CFF-AB570BA08610}" destId="{C5830367-C1B4-43D4-8E12-3FE7E3FF20F0}" srcOrd="1" destOrd="0" parTransId="{EE0E2F81-49FC-4A65-9EA6-7E1A3772B27C}" sibTransId="{C10DEA4D-7DCB-4FB1-99BA-CBB307A6E169}"/>
    <dgm:cxn modelId="{4752685F-637A-4C36-A0DF-516747A1815A}" type="presOf" srcId="{D8BC2176-238A-465E-8130-30F967184778}" destId="{25252D93-3081-4FD8-966F-D622447C6775}" srcOrd="0" destOrd="0" presId="urn:microsoft.com/office/officeart/2005/8/layout/vList2"/>
    <dgm:cxn modelId="{789B6947-BA79-48D9-88CB-47B8DA8214D8}" type="presOf" srcId="{3EA84610-E859-4BFF-9BD8-A1B5D1C41867}" destId="{775DB618-C2D3-456F-AF21-6EB825322A0C}" srcOrd="0" destOrd="4" presId="urn:microsoft.com/office/officeart/2005/8/layout/vList2"/>
    <dgm:cxn modelId="{6501364F-9F75-4360-A934-019B884133AF}" srcId="{AB453310-B018-47AD-83BA-633230B42626}" destId="{E84F3F9A-E7B1-4402-8CE7-7AC6FF0E607C}" srcOrd="3" destOrd="0" parTransId="{4B23E131-596F-4B68-BD5D-3489660180F2}" sibTransId="{AEA14DB1-C530-4368-96AF-5688C75E9641}"/>
    <dgm:cxn modelId="{33729170-F040-4803-ABC0-09AFB3D844B0}" type="presOf" srcId="{3038A4DE-ECEC-435E-A836-B9B660193887}" destId="{A078CE8C-DE87-46D3-B513-BB54D7E4AFF1}" srcOrd="0" destOrd="0" presId="urn:microsoft.com/office/officeart/2005/8/layout/vList2"/>
    <dgm:cxn modelId="{C3043151-10DA-491A-A3CD-A2FED4B89B3F}" srcId="{E84F3F9A-E7B1-4402-8CE7-7AC6FF0E607C}" destId="{92A322C0-43A5-4DF0-B6C0-0FE7C8CCE42D}" srcOrd="1" destOrd="0" parTransId="{8F024B8F-227E-4974-A649-8208D10E57E8}" sibTransId="{DAE291B5-9353-49F9-8C78-B2773F8F06CB}"/>
    <dgm:cxn modelId="{F8FFF358-A846-4F62-A2FD-7F7ED038E857}" srcId="{04CD7708-C591-4175-A843-4A9E230D7A33}" destId="{3EA84610-E859-4BFF-9BD8-A1B5D1C41867}" srcOrd="4" destOrd="0" parTransId="{E5A49BD8-4FC3-408C-BEDF-16CC289CED0C}" sibTransId="{5E884DBF-CC51-40CE-9914-C6D9957FFFE3}"/>
    <dgm:cxn modelId="{F3407A79-8769-47EC-B08F-D5894623EEBE}" type="presOf" srcId="{A387F7CA-8EB4-49A8-B047-BB4BCFD11470}" destId="{775DB618-C2D3-456F-AF21-6EB825322A0C}" srcOrd="0" destOrd="0" presId="urn:microsoft.com/office/officeart/2005/8/layout/vList2"/>
    <dgm:cxn modelId="{45C44C82-615B-41FA-B53E-B745A32E7839}" srcId="{AB453310-B018-47AD-83BA-633230B42626}" destId="{6146C57B-E06A-4AEB-B88D-713AFDAC256C}" srcOrd="0" destOrd="0" parTransId="{6D1A1679-2292-4BE4-9AE3-024C2122B54A}" sibTransId="{D3CCD1B6-B41A-4785-B82D-7734DD428A8F}"/>
    <dgm:cxn modelId="{85C87190-C19D-42C8-8079-2FDB4F121655}" srcId="{6146C57B-E06A-4AEB-B88D-713AFDAC256C}" destId="{D8BC2176-238A-465E-8130-30F967184778}" srcOrd="0" destOrd="0" parTransId="{58B7FB6F-3574-46AA-8954-AE2CF8C6CB8B}" sibTransId="{0A5E2F5B-E058-45D5-839E-605A8D2F4B7D}"/>
    <dgm:cxn modelId="{42271C95-B964-4C90-AFE3-53B1B69E48EF}" srcId="{E84F3F9A-E7B1-4402-8CE7-7AC6FF0E607C}" destId="{851D65C5-BBAD-433E-9FCB-CFDA95D5AAFE}" srcOrd="2" destOrd="0" parTransId="{30367E12-DBF7-4F0B-916F-1E1E7283B796}" sibTransId="{D24BA7CA-6485-4CAC-AA90-3EA37B42F0AC}"/>
    <dgm:cxn modelId="{A28D6C97-5C84-4BDA-8670-0AEF97155B24}" type="presOf" srcId="{AB453310-B018-47AD-83BA-633230B42626}" destId="{AD9CD83A-D375-4222-B00D-087B5D2EB6F5}" srcOrd="0" destOrd="0" presId="urn:microsoft.com/office/officeart/2005/8/layout/vList2"/>
    <dgm:cxn modelId="{FAD1AC97-736A-4DD4-B9CD-C8954D323F5F}" type="presOf" srcId="{40BD3438-CCF8-4C64-BA0E-76D470EF2C3C}" destId="{4185FAF6-F500-4A83-BCEF-9C5D2B89DEF3}" srcOrd="0" destOrd="0" presId="urn:microsoft.com/office/officeart/2005/8/layout/vList2"/>
    <dgm:cxn modelId="{024B8C9C-9C13-4DD8-9FED-38AFA49CEA27}" srcId="{AB453310-B018-47AD-83BA-633230B42626}" destId="{0AE71706-8589-44C8-9ACB-4E197AFF4276}" srcOrd="2" destOrd="0" parTransId="{FDC02390-E1EC-48DD-9EC1-6A9B80B8A7BA}" sibTransId="{81478608-82C6-4C25-97A1-EE076EFF2C59}"/>
    <dgm:cxn modelId="{3C87AA9D-95EA-453A-8BE5-0E22E001896F}" type="presOf" srcId="{34FDCA1C-9A21-4F4E-AD4B-53C13F43D250}" destId="{25252D93-3081-4FD8-966F-D622447C6775}" srcOrd="0" destOrd="2" presId="urn:microsoft.com/office/officeart/2005/8/layout/vList2"/>
    <dgm:cxn modelId="{03335DAA-308F-4AA4-B0AC-C8E92BE9F53D}" type="presOf" srcId="{0AE71706-8589-44C8-9ACB-4E197AFF4276}" destId="{E6789CCC-D0D9-4A18-8646-531E1DA2D271}" srcOrd="0" destOrd="0" presId="urn:microsoft.com/office/officeart/2005/8/layout/vList2"/>
    <dgm:cxn modelId="{80CD73AC-9AE5-43F7-8901-B7ACF04CA648}" srcId="{AB453310-B018-47AD-83BA-633230B42626}" destId="{3F6A562D-5D15-4631-8CFF-AB570BA08610}" srcOrd="1" destOrd="0" parTransId="{F6149469-052E-4063-8BA6-07A2472350B3}" sibTransId="{B51773A9-0F55-4AC3-847D-99B8A35AFC0D}"/>
    <dgm:cxn modelId="{448995B8-61C8-47FD-BC5A-8A40E8CBA0D7}" srcId="{04CD7708-C591-4175-A843-4A9E230D7A33}" destId="{E6761D53-585A-478B-8EDD-D11CCFD5FB06}" srcOrd="2" destOrd="0" parTransId="{FCEAE462-6014-4692-A425-8368C2731AF8}" sibTransId="{50411FB8-D832-4BBE-AF7D-A92997C5E579}"/>
    <dgm:cxn modelId="{64BB28C2-48D6-4157-8EC4-F3E2B8838A88}" type="presOf" srcId="{04CD7708-C591-4175-A843-4A9E230D7A33}" destId="{DD844A02-3CAC-4DE6-A066-F3DD738C4D06}" srcOrd="0" destOrd="0" presId="urn:microsoft.com/office/officeart/2005/8/layout/vList2"/>
    <dgm:cxn modelId="{BB0472C9-8CC6-4343-98FF-E5A38BBCE86B}" type="presOf" srcId="{567480C4-0CE4-4810-BA74-C29B14B61FEB}" destId="{775DB618-C2D3-456F-AF21-6EB825322A0C}" srcOrd="0" destOrd="1" presId="urn:microsoft.com/office/officeart/2005/8/layout/vList2"/>
    <dgm:cxn modelId="{47E527CD-E8E2-40D5-BDEC-8D2AAAC5E3AF}" srcId="{04CD7708-C591-4175-A843-4A9E230D7A33}" destId="{0DB37053-1B5F-4FB9-B42D-A5267298C191}" srcOrd="3" destOrd="0" parTransId="{9F8B296B-F7A7-436C-82F2-A5E0DDDFC191}" sibTransId="{74E17112-406F-4729-B653-296EF7E8C9B8}"/>
    <dgm:cxn modelId="{877105D3-AC8F-4923-9EFF-984CA600A9EA}" type="presOf" srcId="{C5830367-C1B4-43D4-8E12-3FE7E3FF20F0}" destId="{4185FAF6-F500-4A83-BCEF-9C5D2B89DEF3}" srcOrd="0" destOrd="1" presId="urn:microsoft.com/office/officeart/2005/8/layout/vList2"/>
    <dgm:cxn modelId="{6BF43ADD-446E-4F67-90E5-791634A6219A}" type="presOf" srcId="{92A322C0-43A5-4DF0-B6C0-0FE7C8CCE42D}" destId="{A078CE8C-DE87-46D3-B513-BB54D7E4AFF1}" srcOrd="0" destOrd="1" presId="urn:microsoft.com/office/officeart/2005/8/layout/vList2"/>
    <dgm:cxn modelId="{2EEC22E0-3D52-4712-AC02-6C8052832B8A}" type="presOf" srcId="{BDFD31BB-DA36-4FC5-A845-5EA4C1D410A1}" destId="{3BE0C507-350D-46F7-8EA5-8BECCC98C802}" srcOrd="0" destOrd="0" presId="urn:microsoft.com/office/officeart/2005/8/layout/vList2"/>
    <dgm:cxn modelId="{5D7A6EE7-F5F9-46C0-975A-5BD62E9D13D5}" type="presOf" srcId="{E84F3F9A-E7B1-4402-8CE7-7AC6FF0E607C}" destId="{0133454B-6309-4B7E-B0DC-20536A74A7FB}" srcOrd="0" destOrd="0" presId="urn:microsoft.com/office/officeart/2005/8/layout/vList2"/>
    <dgm:cxn modelId="{C05E14EA-6F5C-4539-A817-2EC59AA52D6F}" type="presOf" srcId="{851D65C5-BBAD-433E-9FCB-CFDA95D5AAFE}" destId="{A078CE8C-DE87-46D3-B513-BB54D7E4AFF1}" srcOrd="0" destOrd="2" presId="urn:microsoft.com/office/officeart/2005/8/layout/vList2"/>
    <dgm:cxn modelId="{BF260ED4-4642-4FF2-94F9-CABC0C39AB9D}" type="presParOf" srcId="{AD9CD83A-D375-4222-B00D-087B5D2EB6F5}" destId="{0A74CC80-5C55-4DB8-87AC-841CCC444FD4}" srcOrd="0" destOrd="0" presId="urn:microsoft.com/office/officeart/2005/8/layout/vList2"/>
    <dgm:cxn modelId="{6B8921F2-8DD9-4E10-94AB-429B0B1FA4AB}" type="presParOf" srcId="{AD9CD83A-D375-4222-B00D-087B5D2EB6F5}" destId="{25252D93-3081-4FD8-966F-D622447C6775}" srcOrd="1" destOrd="0" presId="urn:microsoft.com/office/officeart/2005/8/layout/vList2"/>
    <dgm:cxn modelId="{07BE4BA6-7A76-4EBD-BD6B-307421A8F57C}" type="presParOf" srcId="{AD9CD83A-D375-4222-B00D-087B5D2EB6F5}" destId="{006C960C-E286-4831-BD7A-40DB6B412DF3}" srcOrd="2" destOrd="0" presId="urn:microsoft.com/office/officeart/2005/8/layout/vList2"/>
    <dgm:cxn modelId="{4812699C-95EB-4148-A54E-358702F2BE6E}" type="presParOf" srcId="{AD9CD83A-D375-4222-B00D-087B5D2EB6F5}" destId="{4185FAF6-F500-4A83-BCEF-9C5D2B89DEF3}" srcOrd="3" destOrd="0" presId="urn:microsoft.com/office/officeart/2005/8/layout/vList2"/>
    <dgm:cxn modelId="{6E1CF343-DE92-47E1-9B37-92FAD43DE006}" type="presParOf" srcId="{AD9CD83A-D375-4222-B00D-087B5D2EB6F5}" destId="{E6789CCC-D0D9-4A18-8646-531E1DA2D271}" srcOrd="4" destOrd="0" presId="urn:microsoft.com/office/officeart/2005/8/layout/vList2"/>
    <dgm:cxn modelId="{2339AB89-8D65-430F-A10F-DB56B68491BE}" type="presParOf" srcId="{AD9CD83A-D375-4222-B00D-087B5D2EB6F5}" destId="{3BE0C507-350D-46F7-8EA5-8BECCC98C802}" srcOrd="5" destOrd="0" presId="urn:microsoft.com/office/officeart/2005/8/layout/vList2"/>
    <dgm:cxn modelId="{B8CCAB54-855D-43FA-A5DE-EAEF22AABC06}" type="presParOf" srcId="{AD9CD83A-D375-4222-B00D-087B5D2EB6F5}" destId="{0133454B-6309-4B7E-B0DC-20536A74A7FB}" srcOrd="6" destOrd="0" presId="urn:microsoft.com/office/officeart/2005/8/layout/vList2"/>
    <dgm:cxn modelId="{3D407969-E273-4EE6-8A04-5521C2D19226}" type="presParOf" srcId="{AD9CD83A-D375-4222-B00D-087B5D2EB6F5}" destId="{A078CE8C-DE87-46D3-B513-BB54D7E4AFF1}" srcOrd="7" destOrd="0" presId="urn:microsoft.com/office/officeart/2005/8/layout/vList2"/>
    <dgm:cxn modelId="{E68ED864-2B89-44E2-AE8D-678E591E9532}" type="presParOf" srcId="{AD9CD83A-D375-4222-B00D-087B5D2EB6F5}" destId="{DD844A02-3CAC-4DE6-A066-F3DD738C4D06}" srcOrd="8" destOrd="0" presId="urn:microsoft.com/office/officeart/2005/8/layout/vList2"/>
    <dgm:cxn modelId="{C7BDB634-98F4-4203-8140-E7D9B2F41642}" type="presParOf" srcId="{AD9CD83A-D375-4222-B00D-087B5D2EB6F5}" destId="{775DB618-C2D3-456F-AF21-6EB825322A0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17471-BBA9-463B-A061-76430F6BF297}">
      <dsp:nvSpPr>
        <dsp:cNvPr id="0" name=""/>
        <dsp:cNvSpPr/>
      </dsp:nvSpPr>
      <dsp:spPr>
        <a:xfrm>
          <a:off x="0" y="93698"/>
          <a:ext cx="6263640" cy="52767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OVERALL APPEARANCE OF YOUR HOME</a:t>
          </a:r>
        </a:p>
      </dsp:txBody>
      <dsp:txXfrm>
        <a:off x="25759" y="119457"/>
        <a:ext cx="6212122" cy="476152"/>
      </dsp:txXfrm>
    </dsp:sp>
    <dsp:sp modelId="{F41C852E-289D-4118-9FF6-E464051E092C}">
      <dsp:nvSpPr>
        <dsp:cNvPr id="0" name=""/>
        <dsp:cNvSpPr/>
      </dsp:nvSpPr>
      <dsp:spPr>
        <a:xfrm>
          <a:off x="0" y="621368"/>
          <a:ext cx="6263640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Create the illusion you are always home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Lawn Maintenance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Trim down overgrown bushes- discourages hiding places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Do not leave trash cans at curb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Do not leave mail and packages outside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Gates – Locks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Garage Doors Closed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621368"/>
        <a:ext cx="6263640" cy="2322540"/>
      </dsp:txXfrm>
    </dsp:sp>
    <dsp:sp modelId="{7B7985A5-B780-498A-ABE0-9756F3B0E4D3}">
      <dsp:nvSpPr>
        <dsp:cNvPr id="0" name=""/>
        <dsp:cNvSpPr/>
      </dsp:nvSpPr>
      <dsp:spPr>
        <a:xfrm>
          <a:off x="0" y="2943908"/>
          <a:ext cx="6263640" cy="52767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LIGHTING…LIGHTING…LIGHTING</a:t>
          </a:r>
        </a:p>
      </dsp:txBody>
      <dsp:txXfrm>
        <a:off x="25759" y="2969667"/>
        <a:ext cx="6212122" cy="476152"/>
      </dsp:txXfrm>
    </dsp:sp>
    <dsp:sp modelId="{82D447C1-A026-467F-B925-3E90E707B76A}">
      <dsp:nvSpPr>
        <dsp:cNvPr id="0" name=""/>
        <dsp:cNvSpPr/>
      </dsp:nvSpPr>
      <dsp:spPr>
        <a:xfrm>
          <a:off x="0" y="3471578"/>
          <a:ext cx="6263640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Darkness provides concealment, concealment provides comfort, comfort provides opportunity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Increases risk of offender being detected/people feel safer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Indoor/Outdoor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Timers</a:t>
          </a:r>
        </a:p>
      </dsp:txBody>
      <dsp:txXfrm>
        <a:off x="0" y="3471578"/>
        <a:ext cx="6263640" cy="1411740"/>
      </dsp:txXfrm>
    </dsp:sp>
    <dsp:sp modelId="{9EC30F76-D071-453F-8B55-C868C8E0DA82}">
      <dsp:nvSpPr>
        <dsp:cNvPr id="0" name=""/>
        <dsp:cNvSpPr/>
      </dsp:nvSpPr>
      <dsp:spPr>
        <a:xfrm>
          <a:off x="0" y="4883319"/>
          <a:ext cx="6263640" cy="52767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ALWAYS LOCK DOORS and WINDOWS</a:t>
          </a:r>
        </a:p>
      </dsp:txBody>
      <dsp:txXfrm>
        <a:off x="25759" y="4909078"/>
        <a:ext cx="6212122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4CC80-5C55-4DB8-87AC-841CCC444FD4}">
      <dsp:nvSpPr>
        <dsp:cNvPr id="0" name=""/>
        <dsp:cNvSpPr/>
      </dsp:nvSpPr>
      <dsp:spPr>
        <a:xfrm>
          <a:off x="0" y="136235"/>
          <a:ext cx="6263640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ALARMS</a:t>
          </a:r>
          <a:endParaRPr lang="en-US" sz="1700" kern="1200"/>
        </a:p>
      </dsp:txBody>
      <dsp:txXfrm>
        <a:off x="19904" y="156139"/>
        <a:ext cx="6223832" cy="367937"/>
      </dsp:txXfrm>
    </dsp:sp>
    <dsp:sp modelId="{25252D93-3081-4FD8-966F-D622447C6775}">
      <dsp:nvSpPr>
        <dsp:cNvPr id="0" name=""/>
        <dsp:cNvSpPr/>
      </dsp:nvSpPr>
      <dsp:spPr>
        <a:xfrm>
          <a:off x="0" y="543980"/>
          <a:ext cx="626364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Wireless, Monitored Alarm System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Glass breakage sensors on all bottom floor windows and doors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Silent vs audible</a:t>
          </a:r>
        </a:p>
      </dsp:txBody>
      <dsp:txXfrm>
        <a:off x="0" y="543980"/>
        <a:ext cx="6263640" cy="668609"/>
      </dsp:txXfrm>
    </dsp:sp>
    <dsp:sp modelId="{006C960C-E286-4831-BD7A-40DB6B412DF3}">
      <dsp:nvSpPr>
        <dsp:cNvPr id="0" name=""/>
        <dsp:cNvSpPr/>
      </dsp:nvSpPr>
      <dsp:spPr>
        <a:xfrm>
          <a:off x="0" y="1212590"/>
          <a:ext cx="6263640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WINDOWS</a:t>
          </a:r>
          <a:endParaRPr lang="en-US" sz="1700" kern="1200"/>
        </a:p>
      </dsp:txBody>
      <dsp:txXfrm>
        <a:off x="19904" y="1232494"/>
        <a:ext cx="6223832" cy="367937"/>
      </dsp:txXfrm>
    </dsp:sp>
    <dsp:sp modelId="{4185FAF6-F500-4A83-BCEF-9C5D2B89DEF3}">
      <dsp:nvSpPr>
        <dsp:cNvPr id="0" name=""/>
        <dsp:cNvSpPr/>
      </dsp:nvSpPr>
      <dsp:spPr>
        <a:xfrm>
          <a:off x="0" y="1620335"/>
          <a:ext cx="626364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Window Coverings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Do not keep valuable items in plain view of your windows</a:t>
          </a:r>
        </a:p>
      </dsp:txBody>
      <dsp:txXfrm>
        <a:off x="0" y="1620335"/>
        <a:ext cx="6263640" cy="448672"/>
      </dsp:txXfrm>
    </dsp:sp>
    <dsp:sp modelId="{E6789CCC-D0D9-4A18-8646-531E1DA2D271}">
      <dsp:nvSpPr>
        <dsp:cNvPr id="0" name=""/>
        <dsp:cNvSpPr/>
      </dsp:nvSpPr>
      <dsp:spPr>
        <a:xfrm>
          <a:off x="0" y="2069007"/>
          <a:ext cx="6263640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PETS</a:t>
          </a:r>
          <a:endParaRPr lang="en-US" sz="1700" kern="1200"/>
        </a:p>
      </dsp:txBody>
      <dsp:txXfrm>
        <a:off x="19904" y="2088911"/>
        <a:ext cx="6223832" cy="367937"/>
      </dsp:txXfrm>
    </dsp:sp>
    <dsp:sp modelId="{3BE0C507-350D-46F7-8EA5-8BECCC98C802}">
      <dsp:nvSpPr>
        <dsp:cNvPr id="0" name=""/>
        <dsp:cNvSpPr/>
      </dsp:nvSpPr>
      <dsp:spPr>
        <a:xfrm>
          <a:off x="0" y="2476752"/>
          <a:ext cx="626364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Doggie Doors</a:t>
          </a:r>
          <a:endParaRPr lang="en-US" sz="1300" kern="1200" dirty="0"/>
        </a:p>
      </dsp:txBody>
      <dsp:txXfrm>
        <a:off x="0" y="2476752"/>
        <a:ext cx="6263640" cy="281520"/>
      </dsp:txXfrm>
    </dsp:sp>
    <dsp:sp modelId="{0133454B-6309-4B7E-B0DC-20536A74A7FB}">
      <dsp:nvSpPr>
        <dsp:cNvPr id="0" name=""/>
        <dsp:cNvSpPr/>
      </dsp:nvSpPr>
      <dsp:spPr>
        <a:xfrm>
          <a:off x="0" y="2758272"/>
          <a:ext cx="6263640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ONCE INSIDE</a:t>
          </a:r>
          <a:endParaRPr lang="en-US" sz="1700" kern="1200"/>
        </a:p>
      </dsp:txBody>
      <dsp:txXfrm>
        <a:off x="19904" y="2778176"/>
        <a:ext cx="6223832" cy="367937"/>
      </dsp:txXfrm>
    </dsp:sp>
    <dsp:sp modelId="{A078CE8C-DE87-46D3-B513-BB54D7E4AFF1}">
      <dsp:nvSpPr>
        <dsp:cNvPr id="0" name=""/>
        <dsp:cNvSpPr/>
      </dsp:nvSpPr>
      <dsp:spPr>
        <a:xfrm>
          <a:off x="0" y="3166017"/>
          <a:ext cx="626364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Looking for easy access to items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/>
            <a:t>Jewelry in the usual locations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Office – financial/personal information</a:t>
          </a:r>
          <a:endParaRPr lang="en-US" sz="1300" kern="1200" dirty="0"/>
        </a:p>
      </dsp:txBody>
      <dsp:txXfrm>
        <a:off x="0" y="3166017"/>
        <a:ext cx="6263640" cy="668609"/>
      </dsp:txXfrm>
    </dsp:sp>
    <dsp:sp modelId="{DD844A02-3CAC-4DE6-A066-F3DD738C4D06}">
      <dsp:nvSpPr>
        <dsp:cNvPr id="0" name=""/>
        <dsp:cNvSpPr/>
      </dsp:nvSpPr>
      <dsp:spPr>
        <a:xfrm>
          <a:off x="0" y="3834627"/>
          <a:ext cx="6263640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VEHICLES</a:t>
          </a:r>
        </a:p>
      </dsp:txBody>
      <dsp:txXfrm>
        <a:off x="19904" y="3854531"/>
        <a:ext cx="6223832" cy="367937"/>
      </dsp:txXfrm>
    </dsp:sp>
    <dsp:sp modelId="{775DB618-C2D3-456F-AF21-6EB825322A0C}">
      <dsp:nvSpPr>
        <dsp:cNvPr id="0" name=""/>
        <dsp:cNvSpPr/>
      </dsp:nvSpPr>
      <dsp:spPr>
        <a:xfrm>
          <a:off x="0" y="4242372"/>
          <a:ext cx="626364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Lock  vehicle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Can put the car in the garage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Do not leave garage door opener in vehicle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If going out of town leave a vehicle in the driveway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</dsp:txBody>
      <dsp:txXfrm>
        <a:off x="0" y="4242372"/>
        <a:ext cx="6263640" cy="11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07EBD-F84C-45F1-B297-F4075541696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0849-C3B2-471F-9551-EC30C19F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29C6893-283B-4DCE-A83A-F6DBC85E3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1393EEC1-16C7-468F-96B1-B46E78F52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B1A54913-2356-4398-885B-415A1D02D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EE1FF3-4EDF-493F-BBA9-99B2523E63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2D0AC-4764-44DE-BA3F-7E61FBF17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9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2D0AC-4764-44DE-BA3F-7E61FBF17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4882-9C53-4373-A5D4-143D6B4A6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EF4CE-5723-4BF4-A065-85D89F50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1C13-B67E-4722-9D25-A5E78ED2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B1C4-FDB5-4761-8E86-E4794D65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4075-3466-40C0-9848-3B73AA1A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2B98-E16E-4917-934E-BC23FA37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206AA-5764-4CD5-A7C9-C03877C77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336DD-E824-44E8-932E-D518645E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8CC47-7EFB-4169-961F-F5B4712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4EE2C-22B0-46A9-8F0A-62E3F1B9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7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DFD45-F67D-485B-9E16-70CF1BBEE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A99D2-60E0-4833-8539-CFBB486F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CC202-4A4B-4CAF-9F72-6F036179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BFD1-C9CD-44A4-88F5-4F405ADF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C9AE-5A08-4886-9E88-85E06C1F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46AA-B125-47D2-BBF9-9FE211B1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DAE11-CF4F-458C-8ECA-440787BA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10BB2-E933-44BD-9116-608C8F99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2B97A-D586-4A21-AED8-B30DF4EE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6BF2-B30D-488E-815F-A8E5C7C6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F590-BB67-4D1F-9D1E-9FC46D97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122AB-9C18-4728-A9AA-C427E6594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1AEE-C228-45B5-B167-B2715651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60132-958C-4FD4-9008-0FA4476A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019E-7CDB-41DB-A70F-9CBD0BE7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E442-91D2-43ED-A333-B657CFD5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9AA2-0744-4E9F-8115-95EB73D91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4354A-60C4-4B70-8179-C456DCE94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3DE6E-CB07-4DBC-AC1C-192EB7D3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79D2C-1BAE-46BB-BA3D-07732C53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231A3-617B-4FDB-9F70-4158F8A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0C9B-0360-4CB9-9B7D-0139393A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5D5A-73FE-4FC8-BD29-5F0C0D2B2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B3730-9959-42FC-8255-A96C54C17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B70A6-4917-4855-BAF3-7BC587227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1ECF-87B8-4919-92EB-102E573DB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78201-D92C-4891-A727-1E92A378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12B46-16C7-4A89-9E35-22F45EDB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CB5CB-6F95-4AEE-ADAB-AB89422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E1C1-5CA9-4551-8A5C-C2532C74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0C9F-F254-493A-A522-6129B4E9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189B9-F8AE-4BAC-93D3-3577D2D4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AA524-EA1D-4D08-8079-3BBB1A28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48695-278F-4A86-9477-430E2490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2D1C6-1AF0-4A86-A748-6A81CA47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7C21-5DEC-4A13-9D58-485F8913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C20F-862E-40CC-9330-68A51A0D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4049-1742-4375-986A-EC36BE15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7314D-AD76-44B8-BE0F-6E81A07E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E4B71-AB40-4A33-A7E2-11F656C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573CA-F442-4201-8108-DFDD5FAE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AB320-0381-44EC-B2BD-04F71E0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0381-6148-4334-B2EE-2DF157BD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5E90A-E3FB-404D-B34F-0D2352C45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C3BA3-4EF1-4761-B118-72DE6BF55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694-740F-44A5-BDDD-277DD1E2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2A70E-5476-427F-9924-6470A7FC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A281F-6015-4634-B57F-BD275A9C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CE9FA-1EAE-4BBC-A978-6692C6E2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577CA-3C60-4AC1-924A-2AE80D8B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8FD1C-20BC-49ED-97A5-535AAA44F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836C-D303-4011-B7C1-174B838F94B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36F4-D7FB-4C94-A9FC-96F4E6354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72F3E-5B0F-4DF1-B1CD-4609DC111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ECC1-D6A1-4835-8236-6515BC00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beyer@fairfaxcount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twD-c9hn58?start=2061&amp;feature=oembed" TargetMode="External"/><Relationship Id="rId4" Type="http://schemas.openxmlformats.org/officeDocument/2006/relationships/hyperlink" Target="https://www.youtube.com/watch?v=DtwD-c9hn58&amp;t=206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299" b="158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Stencil" panose="040409050D0802020404" pitchFamily="82" charset="0"/>
              </a:rPr>
              <a:t>Neighborhood</a:t>
            </a:r>
            <a:br>
              <a:rPr lang="en-US">
                <a:solidFill>
                  <a:srgbClr val="FFFFFF"/>
                </a:solidFill>
                <a:latin typeface="Stencil" panose="040409050D0802020404" pitchFamily="82" charset="0"/>
              </a:rPr>
            </a:br>
            <a:r>
              <a:rPr lang="en-US">
                <a:solidFill>
                  <a:srgbClr val="FFFFFF"/>
                </a:solidFill>
                <a:latin typeface="Stencil" panose="040409050D0802020404" pitchFamily="82" charset="0"/>
              </a:rPr>
              <a:t>Safety </a:t>
            </a:r>
            <a:br>
              <a:rPr lang="en-US">
                <a:solidFill>
                  <a:srgbClr val="FFFFFF"/>
                </a:solidFill>
                <a:latin typeface="Stencil" panose="040409050D0802020404" pitchFamily="82" charset="0"/>
              </a:rPr>
            </a:br>
            <a:r>
              <a:rPr lang="en-US">
                <a:solidFill>
                  <a:srgbClr val="FFFFFF"/>
                </a:solidFill>
                <a:latin typeface="Stencil" panose="040409050D0802020404" pitchFamily="82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Fairfax County Police Department</a:t>
            </a:r>
          </a:p>
          <a:p>
            <a:r>
              <a:rPr lang="en-US" dirty="0">
                <a:solidFill>
                  <a:srgbClr val="FFFFFF"/>
                </a:solidFill>
              </a:rPr>
              <a:t>Crime prevention unit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BF25C-F655-46EF-9F64-664E1CFE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838D5-ED00-4529-8450-8F12F1564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5" y="2970341"/>
            <a:ext cx="5067499" cy="1766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MPO Carolyn Beyer</a:t>
            </a:r>
          </a:p>
          <a:p>
            <a:r>
              <a:rPr lang="en-US" sz="2400" b="1" dirty="0"/>
              <a:t>McLean Crime Prevention </a:t>
            </a:r>
          </a:p>
          <a:p>
            <a:r>
              <a:rPr lang="en-US" sz="2400" b="1" dirty="0" err="1">
                <a:hlinkClick r:id="rId3"/>
              </a:rPr>
              <a:t>Carolyn.</a:t>
            </a:r>
            <a:r>
              <a:rPr lang="en-US" sz="2400" b="1" err="1">
                <a:hlinkClick r:id="rId3"/>
              </a:rPr>
              <a:t>beyer</a:t>
            </a:r>
            <a:r>
              <a:rPr lang="en-US" sz="2400" b="1">
                <a:hlinkClick r:id="rId3"/>
              </a:rPr>
              <a:t>@fairfaxcounty.gov</a:t>
            </a:r>
            <a:endParaRPr lang="en-US" sz="2400" b="1"/>
          </a:p>
          <a:p>
            <a:endParaRPr lang="en-US" sz="2400" b="1" dirty="0"/>
          </a:p>
        </p:txBody>
      </p:sp>
      <p:pic>
        <p:nvPicPr>
          <p:cNvPr id="8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110F5A10-8E90-492E-B652-8A7CA60850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0970" b="10970"/>
          <a:stretch/>
        </p:blipFill>
        <p:spPr>
          <a:xfrm>
            <a:off x="6099048" y="1273797"/>
            <a:ext cx="5458968" cy="43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3580-4F95-4161-A240-BFA903EA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3650673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HOME SECURITY</a:t>
            </a:r>
          </a:p>
        </p:txBody>
      </p:sp>
      <p:graphicFrame>
        <p:nvGraphicFramePr>
          <p:cNvPr id="61" name="TextBox 4">
            <a:extLst>
              <a:ext uri="{FF2B5EF4-FFF2-40B4-BE49-F238E27FC236}">
                <a16:creationId xmlns:a16="http://schemas.microsoft.com/office/drawing/2014/main" id="{D68DED4B-3473-472F-B4D5-2DDCC3550517}"/>
              </a:ext>
            </a:extLst>
          </p:cNvPr>
          <p:cNvGraphicFramePr/>
          <p:nvPr/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48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D8A94BC1-9F22-4277-B10F-D869B4074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7189"/>
            <a:ext cx="3530600" cy="55678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5200" dirty="0">
                <a:latin typeface="Baskerville Old Face" panose="02020602080505020303" pitchFamily="18" charset="0"/>
              </a:rPr>
              <a:t>HOME SECURITY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5D5A63A-442E-47DD-9A80-6B9D9F49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754E04-56ED-4510-8259-A75BC83B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/>
          </a:p>
        </p:txBody>
      </p:sp>
      <p:graphicFrame>
        <p:nvGraphicFramePr>
          <p:cNvPr id="167951" name="Rectangle 3">
            <a:extLst>
              <a:ext uri="{FF2B5EF4-FFF2-40B4-BE49-F238E27FC236}">
                <a16:creationId xmlns:a16="http://schemas.microsoft.com/office/drawing/2014/main" id="{781AF34B-E7F2-4C68-8DF9-DDC31509CB94}"/>
              </a:ext>
            </a:extLst>
          </p:cNvPr>
          <p:cNvGraphicFramePr/>
          <p:nvPr/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66815E-3B56-4FC7-83B4-11893646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suspicious?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297D81-70C1-4088-88D2-CEF9C4D56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cap="all" spc="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NOT NORMAL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3CFE340-B36C-4676-8740-EE3E079A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153822" y="1032735"/>
            <a:ext cx="6553545" cy="48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BDB6-8B4F-4BC6-857A-21FAA17D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Baskerville Old Face" panose="02020602080505020303" pitchFamily="18" charset="0"/>
              </a:rPr>
              <a:t>Suspicious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837B-7AC9-4DCC-BDE1-7213F498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altLang="en-US" sz="2400" b="1" i="1" dirty="0">
              <a:latin typeface="Calibri" panose="020F0502020204030204"/>
            </a:endParaRPr>
          </a:p>
          <a:p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Suspicious activity can refer to incidents, events, individuals, or circumstances that seem unusual or out of place.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38B9A-2776-4469-BCFA-FD324244F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askerville Old Face" panose="02020602080505020303" pitchFamily="18" charset="0"/>
              </a:rPr>
              <a:t>THERE ARE NO WRONG ANSWERS FOR WHAT IS SUSICIOUS ACTIVITY – IF YOU THINK IT IS SUSPICIOUS, IT IS!</a:t>
            </a:r>
          </a:p>
          <a:p>
            <a:pPr marL="0" indent="0">
              <a:buNone/>
            </a:pPr>
            <a:endParaRPr lang="en-US" sz="1500" dirty="0">
              <a:latin typeface="Baskerville Old Face" panose="02020602080505020303" pitchFamily="18" charset="0"/>
            </a:endParaRPr>
          </a:p>
          <a:p>
            <a:r>
              <a:rPr lang="en-US" sz="1500" dirty="0">
                <a:latin typeface="Baskerville Old Face" panose="02020602080505020303" pitchFamily="18" charset="0"/>
              </a:rPr>
              <a:t>IF YOU THINK, “SHOULD I CALL THE POLICE”.  THE ANSWER IS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askerville Old Face" panose="02020602080505020303" pitchFamily="18" charset="0"/>
              </a:rPr>
              <a:t>VIGILANT NEIGHBORHOODS TYPICALLY HAVE MORE CALLS FOR SERVICE AND LESS ACTUAL CRIME – BECAUSE PEOPLE ARE PAYING ATTENTION AND REPORTING WHAT THEY FIND SUSPICIOUS</a:t>
            </a:r>
          </a:p>
          <a:p>
            <a:endParaRPr lang="en-US" sz="15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askerville Old Face" panose="02020602080505020303" pitchFamily="18" charset="0"/>
              </a:rPr>
              <a:t>NOT ALL SUSPICIOUS PERSONS ARE CRIMINALS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09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711727-BF9C-416F-921E-A71BEF11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50" y="323409"/>
            <a:ext cx="9404723" cy="1400530"/>
          </a:xfrm>
        </p:spPr>
        <p:txBody>
          <a:bodyPr/>
          <a:lstStyle/>
          <a:p>
            <a:r>
              <a:rPr lang="en-US"/>
              <a:t>Reporting People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25694-6EA0-4767-8457-3DA8444B4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Begin with the basics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096E72-AE0A-4AE1-BD2C-8D63E9937F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Gender</a:t>
            </a:r>
          </a:p>
          <a:p>
            <a:r>
              <a:rPr lang="en-US"/>
              <a:t>Race</a:t>
            </a:r>
          </a:p>
          <a:p>
            <a:r>
              <a:rPr lang="en-US"/>
              <a:t>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DB505-5D7F-4B51-8B7B-2C2EB2711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Move to the specifics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C4CF02-9E54-426A-8E6A-DBFFF34A92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Height</a:t>
            </a:r>
          </a:p>
          <a:p>
            <a:r>
              <a:rPr lang="en-US" dirty="0"/>
              <a:t>Weight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Hair Color</a:t>
            </a:r>
          </a:p>
          <a:p>
            <a:r>
              <a:rPr lang="en-US" dirty="0"/>
              <a:t>Facial Hair</a:t>
            </a:r>
          </a:p>
          <a:p>
            <a:r>
              <a:rPr lang="en-US" dirty="0"/>
              <a:t>Other Distinctive Identifiers – tattoos or scars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5BD8EA-0AF8-4D9A-B7B6-3B38E4C2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83" y="3429000"/>
            <a:ext cx="1569029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352A-CFCF-4D9D-A040-6D3CC38A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Vehicles: Begin with the basics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AD5D5-63CD-42DB-A4CD-C27A433F5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License Plate and State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Make and Model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Body Style – 2 door, 4 door, SUV, pickup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Color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Overall Appearance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Damage/Bumper stickers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Any other identifying items</a:t>
            </a:r>
          </a:p>
        </p:txBody>
      </p:sp>
      <p:pic>
        <p:nvPicPr>
          <p:cNvPr id="5" name="Picture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F3B90E5D-40F5-4C3B-B40A-3BF5071767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-558" r="23956" b="1387"/>
          <a:stretch/>
        </p:blipFill>
        <p:spPr>
          <a:xfrm>
            <a:off x="5445457" y="907944"/>
            <a:ext cx="6155141" cy="50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45CB-477F-4312-9765-1485C9B1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NEIGHBORHOOD 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2483-E5FD-4801-BACC-0C2C7C16D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ENHANCES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5342C-B5E8-4E11-8F70-C876C6A29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THE COMMUNITY IS EMPOWERED TO REPORT ALL ACTIVTY OUT OF THE ORDINARY</a:t>
            </a:r>
          </a:p>
          <a:p>
            <a:r>
              <a:rPr lang="en-US"/>
              <a:t>LEADS TO MORE ACCURATE RECORDS OF SUSPICIOUS OR CRIMINAL ACTIVITY</a:t>
            </a:r>
          </a:p>
          <a:p>
            <a:r>
              <a:rPr lang="en-US"/>
              <a:t>THE EYES AND EARS OF THE COMMUNITY AT WORK!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99318-9BEB-401C-88C1-CCBE2D16B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PROMOTES NEIGHBORLINESS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B0CAA-B2ED-43C4-BFC2-0E248DA5A0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ENCOURAGES INTERACTION WITH EACH OTHER</a:t>
            </a:r>
          </a:p>
          <a:p>
            <a:r>
              <a:rPr lang="en-US"/>
              <a:t>INFORMATION SHARING ABOUT HABITS AND THE HABITS OF OTHERS IN THE COMMUNITY</a:t>
            </a:r>
          </a:p>
          <a:p>
            <a:r>
              <a:rPr lang="en-US"/>
              <a:t>ENHANCES THE SAFETY AND SECURITY OF THE PEOPLE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71958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nside the Mind of a Thief | Burglar Confessions">
            <a:hlinkClick r:id="" action="ppaction://media"/>
            <a:extLst>
              <a:ext uri="{FF2B5EF4-FFF2-40B4-BE49-F238E27FC236}">
                <a16:creationId xmlns:a16="http://schemas.microsoft.com/office/drawing/2014/main" id="{A887980B-81B5-44C0-9D6C-3C19EAC857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5630" y="1921510"/>
            <a:ext cx="5920740" cy="3014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6822F-A6E6-4108-AE54-E7EBFC4572D4}"/>
              </a:ext>
            </a:extLst>
          </p:cNvPr>
          <p:cNvSpPr txBox="1"/>
          <p:nvPr/>
        </p:nvSpPr>
        <p:spPr>
          <a:xfrm>
            <a:off x="2834640" y="5623560"/>
            <a:ext cx="776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Inside the Mind of a Thief | Burglar Confessions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429</Words>
  <Application>Microsoft Office PowerPoint</Application>
  <PresentationFormat>Widescreen</PresentationFormat>
  <Paragraphs>88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Stencil</vt:lpstr>
      <vt:lpstr>Office Theme</vt:lpstr>
      <vt:lpstr>Neighborhood Safety  Presentation</vt:lpstr>
      <vt:lpstr>HOME SECURITY</vt:lpstr>
      <vt:lpstr>HOME SECURITY</vt:lpstr>
      <vt:lpstr>What is suspicious?</vt:lpstr>
      <vt:lpstr>Suspicious Activity</vt:lpstr>
      <vt:lpstr>Reporting People</vt:lpstr>
      <vt:lpstr>Vehicles: Begin with the basics</vt:lpstr>
      <vt:lpstr>NEIGHBORHOOD WATCH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Safety  Presentation</dc:title>
  <dc:creator>Beyer, Carolyn</dc:creator>
  <cp:lastModifiedBy>Joseva Eanes</cp:lastModifiedBy>
  <cp:revision>2</cp:revision>
  <dcterms:created xsi:type="dcterms:W3CDTF">2021-12-23T14:16:09Z</dcterms:created>
  <dcterms:modified xsi:type="dcterms:W3CDTF">2022-01-18T21:58:06Z</dcterms:modified>
</cp:coreProperties>
</file>